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
  </p:notesMasterIdLst>
  <p:handoutMasterIdLst>
    <p:handoutMasterId r:id="rId4"/>
  </p:handoutMasterIdLst>
  <p:sldIdLst>
    <p:sldId id="257" r:id="rId2"/>
  </p:sldIdLst>
  <p:sldSz cx="32404050" cy="39604950"/>
  <p:notesSz cx="6858000" cy="9144000"/>
  <p:defaultTextStyle>
    <a:defPPr>
      <a:defRPr lang="fr-FR"/>
    </a:defPPr>
    <a:lvl1pPr algn="l" rtl="0" fontAlgn="base">
      <a:spcBef>
        <a:spcPct val="0"/>
      </a:spcBef>
      <a:spcAft>
        <a:spcPct val="0"/>
      </a:spcAft>
      <a:defRPr sz="3200" b="1" kern="1200">
        <a:solidFill>
          <a:schemeClr val="bg1"/>
        </a:solidFill>
        <a:latin typeface="Tahoma" pitchFamily="34" charset="0"/>
        <a:ea typeface="+mn-ea"/>
        <a:cs typeface="+mn-cs"/>
      </a:defRPr>
    </a:lvl1pPr>
    <a:lvl2pPr marL="457200" algn="l" rtl="0" fontAlgn="base">
      <a:spcBef>
        <a:spcPct val="0"/>
      </a:spcBef>
      <a:spcAft>
        <a:spcPct val="0"/>
      </a:spcAft>
      <a:defRPr sz="3200" b="1" kern="1200">
        <a:solidFill>
          <a:schemeClr val="bg1"/>
        </a:solidFill>
        <a:latin typeface="Tahoma" pitchFamily="34" charset="0"/>
        <a:ea typeface="+mn-ea"/>
        <a:cs typeface="+mn-cs"/>
      </a:defRPr>
    </a:lvl2pPr>
    <a:lvl3pPr marL="914400" algn="l" rtl="0" fontAlgn="base">
      <a:spcBef>
        <a:spcPct val="0"/>
      </a:spcBef>
      <a:spcAft>
        <a:spcPct val="0"/>
      </a:spcAft>
      <a:defRPr sz="3200" b="1" kern="1200">
        <a:solidFill>
          <a:schemeClr val="bg1"/>
        </a:solidFill>
        <a:latin typeface="Tahoma" pitchFamily="34" charset="0"/>
        <a:ea typeface="+mn-ea"/>
        <a:cs typeface="+mn-cs"/>
      </a:defRPr>
    </a:lvl3pPr>
    <a:lvl4pPr marL="1371600" algn="l" rtl="0" fontAlgn="base">
      <a:spcBef>
        <a:spcPct val="0"/>
      </a:spcBef>
      <a:spcAft>
        <a:spcPct val="0"/>
      </a:spcAft>
      <a:defRPr sz="3200" b="1" kern="1200">
        <a:solidFill>
          <a:schemeClr val="bg1"/>
        </a:solidFill>
        <a:latin typeface="Tahoma" pitchFamily="34" charset="0"/>
        <a:ea typeface="+mn-ea"/>
        <a:cs typeface="+mn-cs"/>
      </a:defRPr>
    </a:lvl4pPr>
    <a:lvl5pPr marL="1828800" algn="l" rtl="0" fontAlgn="base">
      <a:spcBef>
        <a:spcPct val="0"/>
      </a:spcBef>
      <a:spcAft>
        <a:spcPct val="0"/>
      </a:spcAft>
      <a:defRPr sz="3200" b="1" kern="1200">
        <a:solidFill>
          <a:schemeClr val="bg1"/>
        </a:solidFill>
        <a:latin typeface="Tahoma" pitchFamily="34" charset="0"/>
        <a:ea typeface="+mn-ea"/>
        <a:cs typeface="+mn-cs"/>
      </a:defRPr>
    </a:lvl5pPr>
    <a:lvl6pPr marL="2286000" algn="l" defTabSz="914400" rtl="0" eaLnBrk="1" latinLnBrk="0" hangingPunct="1">
      <a:defRPr sz="3200" b="1" kern="1200">
        <a:solidFill>
          <a:schemeClr val="bg1"/>
        </a:solidFill>
        <a:latin typeface="Tahoma" pitchFamily="34" charset="0"/>
        <a:ea typeface="+mn-ea"/>
        <a:cs typeface="+mn-cs"/>
      </a:defRPr>
    </a:lvl6pPr>
    <a:lvl7pPr marL="2743200" algn="l" defTabSz="914400" rtl="0" eaLnBrk="1" latinLnBrk="0" hangingPunct="1">
      <a:defRPr sz="3200" b="1" kern="1200">
        <a:solidFill>
          <a:schemeClr val="bg1"/>
        </a:solidFill>
        <a:latin typeface="Tahoma" pitchFamily="34" charset="0"/>
        <a:ea typeface="+mn-ea"/>
        <a:cs typeface="+mn-cs"/>
      </a:defRPr>
    </a:lvl7pPr>
    <a:lvl8pPr marL="3200400" algn="l" defTabSz="914400" rtl="0" eaLnBrk="1" latinLnBrk="0" hangingPunct="1">
      <a:defRPr sz="3200" b="1" kern="1200">
        <a:solidFill>
          <a:schemeClr val="bg1"/>
        </a:solidFill>
        <a:latin typeface="Tahoma" pitchFamily="34" charset="0"/>
        <a:ea typeface="+mn-ea"/>
        <a:cs typeface="+mn-cs"/>
      </a:defRPr>
    </a:lvl8pPr>
    <a:lvl9pPr marL="3657600" algn="l" defTabSz="914400" rtl="0" eaLnBrk="1" latinLnBrk="0" hangingPunct="1">
      <a:defRPr sz="3200" b="1" kern="1200">
        <a:solidFill>
          <a:schemeClr val="bg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D083AE6-46FA-4A59-8FB0-9F97EB10719F}" styleName="Style léger 3 - Accentuation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618" autoAdjust="0"/>
    <p:restoredTop sz="99121" autoAdjust="0"/>
  </p:normalViewPr>
  <p:slideViewPr>
    <p:cSldViewPr>
      <p:cViewPr>
        <p:scale>
          <a:sx n="32" d="100"/>
          <a:sy n="32" d="100"/>
        </p:scale>
        <p:origin x="648" y="4536"/>
      </p:cViewPr>
      <p:guideLst>
        <p:guide orient="horz" pos="12474"/>
        <p:guide pos="102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FB45967-BC9F-41A5-BCC0-FD7DFBC72348}" type="datetimeFigureOut">
              <a:rPr lang="fr-FR" smtClean="0"/>
              <a:pPr/>
              <a:t>23/02/2015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E39CC2B-4B7C-41A8-929D-74BCAC87DF56}" type="slidenum">
              <a:rPr lang="fr-FR" smtClean="0"/>
              <a:pPr/>
              <a:t>‹N°›</a:t>
            </a:fld>
            <a:endParaRPr lang="fr-FR"/>
          </a:p>
        </p:txBody>
      </p:sp>
    </p:spTree>
    <p:extLst>
      <p:ext uri="{BB962C8B-B14F-4D97-AF65-F5344CB8AC3E}">
        <p14:creationId xmlns:p14="http://schemas.microsoft.com/office/powerpoint/2010/main" val="7981026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3D547B09-00BD-4C7A-B48F-0C4C98FD2DAB}" type="datetimeFigureOut">
              <a:rPr lang="en-US"/>
              <a:pPr>
                <a:defRPr/>
              </a:pPr>
              <a:t>2/23/2015</a:t>
            </a:fld>
            <a:endParaRPr lang="en-US"/>
          </a:p>
        </p:txBody>
      </p:sp>
      <p:sp>
        <p:nvSpPr>
          <p:cNvPr id="4" name="عنصر نائب لصورة الشريحة 3"/>
          <p:cNvSpPr>
            <a:spLocks noGrp="1" noRot="1" noChangeAspect="1"/>
          </p:cNvSpPr>
          <p:nvPr>
            <p:ph type="sldImg" idx="2"/>
          </p:nvPr>
        </p:nvSpPr>
        <p:spPr>
          <a:xfrm>
            <a:off x="2025650" y="685800"/>
            <a:ext cx="28067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ar-SA" noProof="0" smtClean="0"/>
              <a:t>انقر لتحرير أنماط النص الرئيسي</a:t>
            </a:r>
            <a:endParaRPr lang="en-US" noProof="0" smtClean="0"/>
          </a:p>
          <a:p>
            <a:pPr lvl="1"/>
            <a:r>
              <a:rPr lang="ar-SA" noProof="0" smtClean="0"/>
              <a:t>المستوى الثاني</a:t>
            </a:r>
            <a:endParaRPr lang="en-US" noProof="0" smtClean="0"/>
          </a:p>
          <a:p>
            <a:pPr lvl="2"/>
            <a:r>
              <a:rPr lang="ar-SA" noProof="0" smtClean="0"/>
              <a:t>المستوى الثالث</a:t>
            </a:r>
            <a:endParaRPr lang="en-US" noProof="0" smtClean="0"/>
          </a:p>
          <a:p>
            <a:pPr lvl="3"/>
            <a:r>
              <a:rPr lang="ar-SA" noProof="0" smtClean="0"/>
              <a:t>المستوى الرابع</a:t>
            </a:r>
            <a:endParaRPr lang="en-US" noProof="0" smtClean="0"/>
          </a:p>
          <a:p>
            <a:pPr lvl="4"/>
            <a:r>
              <a:rPr lang="ar-SA" noProof="0" smtClean="0"/>
              <a:t>المستوى الخامس</a:t>
            </a:r>
            <a:endParaRPr lang="en-US" noProof="0" smtClean="0"/>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D9A251C-6B48-4B54-AE22-2FE3B70BA6EC}" type="slidenum">
              <a:rPr lang="en-US"/>
              <a:pPr>
                <a:defRPr/>
              </a:pPr>
              <a:t>‹N°›</a:t>
            </a:fld>
            <a:endParaRPr lang="en-US"/>
          </a:p>
        </p:txBody>
      </p:sp>
    </p:spTree>
    <p:extLst>
      <p:ext uri="{BB962C8B-B14F-4D97-AF65-F5344CB8AC3E}">
        <p14:creationId xmlns:p14="http://schemas.microsoft.com/office/powerpoint/2010/main" val="16332464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Arial" charset="0"/>
      </a:defRPr>
    </a:lvl1pPr>
    <a:lvl2pPr marL="457200" algn="l" rtl="0" eaLnBrk="0" fontAlgn="base" hangingPunct="0">
      <a:spcBef>
        <a:spcPct val="30000"/>
      </a:spcBef>
      <a:spcAft>
        <a:spcPct val="0"/>
      </a:spcAft>
      <a:defRPr sz="1200" kern="1200">
        <a:solidFill>
          <a:schemeClr val="tx1"/>
        </a:solidFill>
        <a:latin typeface="+mn-lt"/>
        <a:ea typeface="+mn-ea"/>
        <a:cs typeface="Arial" charset="0"/>
      </a:defRPr>
    </a:lvl2pPr>
    <a:lvl3pPr marL="914400" algn="l" rtl="0" eaLnBrk="0" fontAlgn="base" hangingPunct="0">
      <a:spcBef>
        <a:spcPct val="30000"/>
      </a:spcBef>
      <a:spcAft>
        <a:spcPct val="0"/>
      </a:spcAft>
      <a:defRPr sz="1200" kern="1200">
        <a:solidFill>
          <a:schemeClr val="tx1"/>
        </a:solidFill>
        <a:latin typeface="+mn-lt"/>
        <a:ea typeface="+mn-ea"/>
        <a:cs typeface="Arial" charset="0"/>
      </a:defRPr>
    </a:lvl3pPr>
    <a:lvl4pPr marL="1371600" algn="l" rtl="0" eaLnBrk="0" fontAlgn="base" hangingPunct="0">
      <a:spcBef>
        <a:spcPct val="30000"/>
      </a:spcBef>
      <a:spcAft>
        <a:spcPct val="0"/>
      </a:spcAft>
      <a:defRPr sz="1200" kern="1200">
        <a:solidFill>
          <a:schemeClr val="tx1"/>
        </a:solidFill>
        <a:latin typeface="+mn-lt"/>
        <a:ea typeface="+mn-ea"/>
        <a:cs typeface="Arial" charset="0"/>
      </a:defRPr>
    </a:lvl4pPr>
    <a:lvl5pPr marL="1828800" algn="l" rtl="0" eaLnBrk="0" fontAlgn="base" hangingPunct="0">
      <a:spcBef>
        <a:spcPct val="30000"/>
      </a:spcBef>
      <a:spcAft>
        <a:spcPct val="0"/>
      </a:spcAft>
      <a:defRPr sz="12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5123" name="Espace réservé des commentaires 2"/>
          <p:cNvSpPr>
            <a:spLocks noGrp="1"/>
          </p:cNvSpPr>
          <p:nvPr>
            <p:ph type="body" idx="1"/>
          </p:nvPr>
        </p:nvSpPr>
        <p:spPr bwMode="auto">
          <a:noFill/>
        </p:spPr>
        <p:txBody>
          <a:bodyPr/>
          <a:lstStyle/>
          <a:p>
            <a:endParaRPr lang="fr-FR" smtClean="0"/>
          </a:p>
        </p:txBody>
      </p:sp>
      <p:sp>
        <p:nvSpPr>
          <p:cNvPr id="5124"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9F3612-479F-4260-A6FB-B06060DCC76F}" type="slidenum">
              <a:rPr lang="en-US" smtClean="0"/>
              <a:pPr/>
              <a:t>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4" name="Group 2"/>
          <p:cNvGrpSpPr>
            <a:grpSpLocks/>
          </p:cNvGrpSpPr>
          <p:nvPr/>
        </p:nvGrpSpPr>
        <p:grpSpPr bwMode="auto">
          <a:xfrm>
            <a:off x="0" y="36513"/>
            <a:ext cx="32392938" cy="39568437"/>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fr-FR"/>
              </a:p>
            </p:txBody>
          </p:sp>
          <p:sp>
            <p:nvSpPr>
              <p:cNvPr id="17" name="Freeform 5"/>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fr-F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fr-FR"/>
            </a:p>
          </p:txBody>
        </p:sp>
        <p:sp>
          <p:nvSpPr>
            <p:cNvPr id="7" name="Freeform 7"/>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fr-FR"/>
            </a:p>
          </p:txBody>
        </p:sp>
        <p:sp>
          <p:nvSpPr>
            <p:cNvPr id="8" name="Freeform 8"/>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fr-F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fr-FR"/>
              </a:p>
            </p:txBody>
          </p:sp>
          <p:sp>
            <p:nvSpPr>
              <p:cNvPr id="11" name="Freeform 11"/>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fr-FR"/>
              </a:p>
            </p:txBody>
          </p:sp>
          <p:sp>
            <p:nvSpPr>
              <p:cNvPr id="12" name="Freeform 12"/>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r-FR"/>
              </a:p>
            </p:txBody>
          </p:sp>
          <p:sp>
            <p:nvSpPr>
              <p:cNvPr id="13" name="Freeform 13"/>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fr-FR"/>
              </a:p>
            </p:txBody>
          </p:sp>
          <p:sp>
            <p:nvSpPr>
              <p:cNvPr id="14" name="Freeform 14"/>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fr-F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fr-FR"/>
              </a:p>
            </p:txBody>
          </p:sp>
        </p:grpSp>
      </p:grpSp>
      <p:sp>
        <p:nvSpPr>
          <p:cNvPr id="5136" name="Rectangle 16"/>
          <p:cNvSpPr>
            <a:spLocks noGrp="1" noChangeArrowheads="1"/>
          </p:cNvSpPr>
          <p:nvPr>
            <p:ph type="ctrTitle" sz="quarter"/>
          </p:nvPr>
        </p:nvSpPr>
        <p:spPr>
          <a:xfrm>
            <a:off x="3779838" y="11533188"/>
            <a:ext cx="25114250" cy="8269287"/>
          </a:xfrm>
        </p:spPr>
        <p:txBody>
          <a:bodyPr anchor="b"/>
          <a:lstStyle>
            <a:lvl1pPr>
              <a:defRPr/>
            </a:lvl1pPr>
          </a:lstStyle>
          <a:p>
            <a:r>
              <a:rPr lang="fr-FR"/>
              <a:t>Cliquez pour modifier le style du titre</a:t>
            </a:r>
          </a:p>
        </p:txBody>
      </p:sp>
      <p:sp>
        <p:nvSpPr>
          <p:cNvPr id="5137" name="Rectangle 17"/>
          <p:cNvSpPr>
            <a:spLocks noGrp="1" noChangeArrowheads="1"/>
          </p:cNvSpPr>
          <p:nvPr>
            <p:ph type="subTitle" sz="quarter" idx="1"/>
          </p:nvPr>
        </p:nvSpPr>
        <p:spPr>
          <a:xfrm>
            <a:off x="3779838" y="22442488"/>
            <a:ext cx="22683787" cy="10121900"/>
          </a:xfrm>
        </p:spPr>
        <p:txBody>
          <a:bodyPr/>
          <a:lstStyle>
            <a:lvl1pPr marL="0" indent="0">
              <a:buFont typeface="Wingdings" pitchFamily="2" charset="2"/>
              <a:buNone/>
              <a:defRPr/>
            </a:lvl1pPr>
          </a:lstStyle>
          <a:p>
            <a:r>
              <a:rPr lang="fr-FR"/>
              <a:t>Cliquez pour modifier le style des sous-titres du masque</a:t>
            </a:r>
          </a:p>
        </p:txBody>
      </p:sp>
      <p:sp>
        <p:nvSpPr>
          <p:cNvPr id="18" name="Rectangle 18"/>
          <p:cNvSpPr>
            <a:spLocks noGrp="1" noChangeArrowheads="1"/>
          </p:cNvSpPr>
          <p:nvPr>
            <p:ph type="dt" sz="quarter" idx="10"/>
          </p:nvPr>
        </p:nvSpPr>
        <p:spPr/>
        <p:txBody>
          <a:bodyPr/>
          <a:lstStyle>
            <a:lvl1pPr>
              <a:defRPr/>
            </a:lvl1pPr>
          </a:lstStyle>
          <a:p>
            <a:pPr>
              <a:defRPr/>
            </a:pPr>
            <a:endParaRPr lang="fr-FR"/>
          </a:p>
        </p:txBody>
      </p:sp>
      <p:sp>
        <p:nvSpPr>
          <p:cNvPr id="19" name="Rectangle 19"/>
          <p:cNvSpPr>
            <a:spLocks noGrp="1" noChangeArrowheads="1"/>
          </p:cNvSpPr>
          <p:nvPr>
            <p:ph type="ftr" sz="quarter" idx="11"/>
          </p:nvPr>
        </p:nvSpPr>
        <p:spPr>
          <a:xfrm>
            <a:off x="11880850" y="36083875"/>
            <a:ext cx="10261600" cy="2641600"/>
          </a:xfrm>
        </p:spPr>
        <p:txBody>
          <a:bodyPr/>
          <a:lstStyle>
            <a:lvl1pPr>
              <a:defRPr/>
            </a:lvl1pPr>
          </a:lstStyle>
          <a:p>
            <a:pPr>
              <a:defRPr/>
            </a:pPr>
            <a:endParaRPr lang="fr-FR"/>
          </a:p>
        </p:txBody>
      </p:sp>
      <p:sp>
        <p:nvSpPr>
          <p:cNvPr id="20" name="Rectangle 20"/>
          <p:cNvSpPr>
            <a:spLocks noGrp="1" noChangeArrowheads="1"/>
          </p:cNvSpPr>
          <p:nvPr>
            <p:ph type="sldNum" sz="quarter" idx="12"/>
          </p:nvPr>
        </p:nvSpPr>
        <p:spPr/>
        <p:txBody>
          <a:bodyPr/>
          <a:lstStyle>
            <a:lvl1pPr>
              <a:defRPr/>
            </a:lvl1pPr>
          </a:lstStyle>
          <a:p>
            <a:pPr>
              <a:defRPr/>
            </a:pPr>
            <a:fld id="{C0483E94-60D8-4D93-B168-1EE3AEDB0B3D}"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7"/>
          <p:cNvSpPr>
            <a:spLocks noGrp="1" noChangeArrowheads="1"/>
          </p:cNvSpPr>
          <p:nvPr>
            <p:ph type="dt" sz="half" idx="10"/>
          </p:nvPr>
        </p:nvSpPr>
        <p:spPr>
          <a:ln/>
        </p:spPr>
        <p:txBody>
          <a:bodyPr/>
          <a:lstStyle>
            <a:lvl1pPr>
              <a:defRPr/>
            </a:lvl1pPr>
          </a:lstStyle>
          <a:p>
            <a:pPr>
              <a:defRPr/>
            </a:pPr>
            <a:endParaRPr lang="fr-FR"/>
          </a:p>
        </p:txBody>
      </p:sp>
      <p:sp>
        <p:nvSpPr>
          <p:cNvPr id="5" name="Rectangle 18"/>
          <p:cNvSpPr>
            <a:spLocks noGrp="1" noChangeArrowheads="1"/>
          </p:cNvSpPr>
          <p:nvPr>
            <p:ph type="ftr" sz="quarter" idx="11"/>
          </p:nvPr>
        </p:nvSpPr>
        <p:spPr>
          <a:ln/>
        </p:spPr>
        <p:txBody>
          <a:bodyPr/>
          <a:lstStyle>
            <a:lvl1pPr>
              <a:defRPr/>
            </a:lvl1pPr>
          </a:lstStyle>
          <a:p>
            <a:pPr>
              <a:defRPr/>
            </a:pPr>
            <a:endParaRPr lang="fr-FR"/>
          </a:p>
        </p:txBody>
      </p:sp>
      <p:sp>
        <p:nvSpPr>
          <p:cNvPr id="6" name="Rectangle 19"/>
          <p:cNvSpPr>
            <a:spLocks noGrp="1" noChangeArrowheads="1"/>
          </p:cNvSpPr>
          <p:nvPr>
            <p:ph type="sldNum" sz="quarter" idx="12"/>
          </p:nvPr>
        </p:nvSpPr>
        <p:spPr>
          <a:ln/>
        </p:spPr>
        <p:txBody>
          <a:bodyPr/>
          <a:lstStyle>
            <a:lvl1pPr>
              <a:defRPr/>
            </a:lvl1pPr>
          </a:lstStyle>
          <a:p>
            <a:pPr>
              <a:defRPr/>
            </a:pPr>
            <a:fld id="{855312EE-46C7-4D94-B66A-4A9D4D858108}"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3829963" y="1760538"/>
            <a:ext cx="6683375" cy="33443862"/>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779838" y="1760538"/>
            <a:ext cx="19897725" cy="33443862"/>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7"/>
          <p:cNvSpPr>
            <a:spLocks noGrp="1" noChangeArrowheads="1"/>
          </p:cNvSpPr>
          <p:nvPr>
            <p:ph type="dt" sz="half" idx="10"/>
          </p:nvPr>
        </p:nvSpPr>
        <p:spPr>
          <a:ln/>
        </p:spPr>
        <p:txBody>
          <a:bodyPr/>
          <a:lstStyle>
            <a:lvl1pPr>
              <a:defRPr/>
            </a:lvl1pPr>
          </a:lstStyle>
          <a:p>
            <a:pPr>
              <a:defRPr/>
            </a:pPr>
            <a:endParaRPr lang="fr-FR"/>
          </a:p>
        </p:txBody>
      </p:sp>
      <p:sp>
        <p:nvSpPr>
          <p:cNvPr id="5" name="Rectangle 18"/>
          <p:cNvSpPr>
            <a:spLocks noGrp="1" noChangeArrowheads="1"/>
          </p:cNvSpPr>
          <p:nvPr>
            <p:ph type="ftr" sz="quarter" idx="11"/>
          </p:nvPr>
        </p:nvSpPr>
        <p:spPr>
          <a:ln/>
        </p:spPr>
        <p:txBody>
          <a:bodyPr/>
          <a:lstStyle>
            <a:lvl1pPr>
              <a:defRPr/>
            </a:lvl1pPr>
          </a:lstStyle>
          <a:p>
            <a:pPr>
              <a:defRPr/>
            </a:pPr>
            <a:endParaRPr lang="fr-FR"/>
          </a:p>
        </p:txBody>
      </p:sp>
      <p:sp>
        <p:nvSpPr>
          <p:cNvPr id="6" name="Rectangle 19"/>
          <p:cNvSpPr>
            <a:spLocks noGrp="1" noChangeArrowheads="1"/>
          </p:cNvSpPr>
          <p:nvPr>
            <p:ph type="sldNum" sz="quarter" idx="12"/>
          </p:nvPr>
        </p:nvSpPr>
        <p:spPr>
          <a:ln/>
        </p:spPr>
        <p:txBody>
          <a:bodyPr/>
          <a:lstStyle>
            <a:lvl1pPr>
              <a:defRPr/>
            </a:lvl1pPr>
          </a:lstStyle>
          <a:p>
            <a:pPr>
              <a:defRPr/>
            </a:pPr>
            <a:fld id="{3C5BAC3A-2F83-4EF8-800F-D8A720E8F602}"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7"/>
          <p:cNvSpPr>
            <a:spLocks noGrp="1" noChangeArrowheads="1"/>
          </p:cNvSpPr>
          <p:nvPr>
            <p:ph type="dt" sz="half" idx="10"/>
          </p:nvPr>
        </p:nvSpPr>
        <p:spPr>
          <a:ln/>
        </p:spPr>
        <p:txBody>
          <a:bodyPr/>
          <a:lstStyle>
            <a:lvl1pPr>
              <a:defRPr/>
            </a:lvl1pPr>
          </a:lstStyle>
          <a:p>
            <a:pPr>
              <a:defRPr/>
            </a:pPr>
            <a:endParaRPr lang="fr-FR"/>
          </a:p>
        </p:txBody>
      </p:sp>
      <p:sp>
        <p:nvSpPr>
          <p:cNvPr id="5" name="Rectangle 18"/>
          <p:cNvSpPr>
            <a:spLocks noGrp="1" noChangeArrowheads="1"/>
          </p:cNvSpPr>
          <p:nvPr>
            <p:ph type="ftr" sz="quarter" idx="11"/>
          </p:nvPr>
        </p:nvSpPr>
        <p:spPr>
          <a:ln/>
        </p:spPr>
        <p:txBody>
          <a:bodyPr/>
          <a:lstStyle>
            <a:lvl1pPr>
              <a:defRPr/>
            </a:lvl1pPr>
          </a:lstStyle>
          <a:p>
            <a:pPr>
              <a:defRPr/>
            </a:pPr>
            <a:endParaRPr lang="fr-FR"/>
          </a:p>
        </p:txBody>
      </p:sp>
      <p:sp>
        <p:nvSpPr>
          <p:cNvPr id="6" name="Rectangle 19"/>
          <p:cNvSpPr>
            <a:spLocks noGrp="1" noChangeArrowheads="1"/>
          </p:cNvSpPr>
          <p:nvPr>
            <p:ph type="sldNum" sz="quarter" idx="12"/>
          </p:nvPr>
        </p:nvSpPr>
        <p:spPr>
          <a:ln/>
        </p:spPr>
        <p:txBody>
          <a:bodyPr/>
          <a:lstStyle>
            <a:lvl1pPr>
              <a:defRPr/>
            </a:lvl1pPr>
          </a:lstStyle>
          <a:p>
            <a:pPr>
              <a:defRPr/>
            </a:pPr>
            <a:fld id="{2CB885A3-B3EE-410A-A959-E9A078C6F66B}"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559050" y="25449213"/>
            <a:ext cx="27544713" cy="7866062"/>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559050" y="16786225"/>
            <a:ext cx="27544713" cy="86629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17"/>
          <p:cNvSpPr>
            <a:spLocks noGrp="1" noChangeArrowheads="1"/>
          </p:cNvSpPr>
          <p:nvPr>
            <p:ph type="dt" sz="half" idx="10"/>
          </p:nvPr>
        </p:nvSpPr>
        <p:spPr>
          <a:ln/>
        </p:spPr>
        <p:txBody>
          <a:bodyPr/>
          <a:lstStyle>
            <a:lvl1pPr>
              <a:defRPr/>
            </a:lvl1pPr>
          </a:lstStyle>
          <a:p>
            <a:pPr>
              <a:defRPr/>
            </a:pPr>
            <a:endParaRPr lang="fr-FR"/>
          </a:p>
        </p:txBody>
      </p:sp>
      <p:sp>
        <p:nvSpPr>
          <p:cNvPr id="5" name="Rectangle 18"/>
          <p:cNvSpPr>
            <a:spLocks noGrp="1" noChangeArrowheads="1"/>
          </p:cNvSpPr>
          <p:nvPr>
            <p:ph type="ftr" sz="quarter" idx="11"/>
          </p:nvPr>
        </p:nvSpPr>
        <p:spPr>
          <a:ln/>
        </p:spPr>
        <p:txBody>
          <a:bodyPr/>
          <a:lstStyle>
            <a:lvl1pPr>
              <a:defRPr/>
            </a:lvl1pPr>
          </a:lstStyle>
          <a:p>
            <a:pPr>
              <a:defRPr/>
            </a:pPr>
            <a:endParaRPr lang="fr-FR"/>
          </a:p>
        </p:txBody>
      </p:sp>
      <p:sp>
        <p:nvSpPr>
          <p:cNvPr id="6" name="Rectangle 19"/>
          <p:cNvSpPr>
            <a:spLocks noGrp="1" noChangeArrowheads="1"/>
          </p:cNvSpPr>
          <p:nvPr>
            <p:ph type="sldNum" sz="quarter" idx="12"/>
          </p:nvPr>
        </p:nvSpPr>
        <p:spPr>
          <a:ln/>
        </p:spPr>
        <p:txBody>
          <a:bodyPr/>
          <a:lstStyle>
            <a:lvl1pPr>
              <a:defRPr/>
            </a:lvl1pPr>
          </a:lstStyle>
          <a:p>
            <a:pPr>
              <a:defRPr/>
            </a:pPr>
            <a:fld id="{94E5163C-46A0-4E37-B851-8CC75D5DF331}"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779838" y="11441113"/>
            <a:ext cx="13290550" cy="23763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7222788" y="11441113"/>
            <a:ext cx="13290550" cy="237632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7"/>
          <p:cNvSpPr>
            <a:spLocks noGrp="1" noChangeArrowheads="1"/>
          </p:cNvSpPr>
          <p:nvPr>
            <p:ph type="dt" sz="half" idx="10"/>
          </p:nvPr>
        </p:nvSpPr>
        <p:spPr>
          <a:ln/>
        </p:spPr>
        <p:txBody>
          <a:bodyPr/>
          <a:lstStyle>
            <a:lvl1pPr>
              <a:defRPr/>
            </a:lvl1pPr>
          </a:lstStyle>
          <a:p>
            <a:pPr>
              <a:defRPr/>
            </a:pPr>
            <a:endParaRPr lang="fr-FR"/>
          </a:p>
        </p:txBody>
      </p:sp>
      <p:sp>
        <p:nvSpPr>
          <p:cNvPr id="6" name="Rectangle 18"/>
          <p:cNvSpPr>
            <a:spLocks noGrp="1" noChangeArrowheads="1"/>
          </p:cNvSpPr>
          <p:nvPr>
            <p:ph type="ftr" sz="quarter" idx="11"/>
          </p:nvPr>
        </p:nvSpPr>
        <p:spPr>
          <a:ln/>
        </p:spPr>
        <p:txBody>
          <a:bodyPr/>
          <a:lstStyle>
            <a:lvl1pPr>
              <a:defRPr/>
            </a:lvl1pPr>
          </a:lstStyle>
          <a:p>
            <a:pPr>
              <a:defRPr/>
            </a:pPr>
            <a:endParaRPr lang="fr-FR"/>
          </a:p>
        </p:txBody>
      </p:sp>
      <p:sp>
        <p:nvSpPr>
          <p:cNvPr id="7" name="Rectangle 19"/>
          <p:cNvSpPr>
            <a:spLocks noGrp="1" noChangeArrowheads="1"/>
          </p:cNvSpPr>
          <p:nvPr>
            <p:ph type="sldNum" sz="quarter" idx="12"/>
          </p:nvPr>
        </p:nvSpPr>
        <p:spPr>
          <a:ln/>
        </p:spPr>
        <p:txBody>
          <a:bodyPr/>
          <a:lstStyle>
            <a:lvl1pPr>
              <a:defRPr/>
            </a:lvl1pPr>
          </a:lstStyle>
          <a:p>
            <a:pPr>
              <a:defRPr/>
            </a:pPr>
            <a:fld id="{8F7EC0B3-9FD7-42F7-9351-67437D4F9D25}"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620838" y="1585913"/>
            <a:ext cx="29162375" cy="6600825"/>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620838" y="8864600"/>
            <a:ext cx="14316075" cy="3695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620838" y="12560300"/>
            <a:ext cx="14316075" cy="2281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6460788" y="8864600"/>
            <a:ext cx="14322425" cy="3695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6460788" y="12560300"/>
            <a:ext cx="14322425" cy="22818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17"/>
          <p:cNvSpPr>
            <a:spLocks noGrp="1" noChangeArrowheads="1"/>
          </p:cNvSpPr>
          <p:nvPr>
            <p:ph type="dt" sz="half" idx="10"/>
          </p:nvPr>
        </p:nvSpPr>
        <p:spPr>
          <a:ln/>
        </p:spPr>
        <p:txBody>
          <a:bodyPr/>
          <a:lstStyle>
            <a:lvl1pPr>
              <a:defRPr/>
            </a:lvl1pPr>
          </a:lstStyle>
          <a:p>
            <a:pPr>
              <a:defRPr/>
            </a:pPr>
            <a:endParaRPr lang="fr-FR"/>
          </a:p>
        </p:txBody>
      </p:sp>
      <p:sp>
        <p:nvSpPr>
          <p:cNvPr id="8" name="Rectangle 18"/>
          <p:cNvSpPr>
            <a:spLocks noGrp="1" noChangeArrowheads="1"/>
          </p:cNvSpPr>
          <p:nvPr>
            <p:ph type="ftr" sz="quarter" idx="11"/>
          </p:nvPr>
        </p:nvSpPr>
        <p:spPr>
          <a:ln/>
        </p:spPr>
        <p:txBody>
          <a:bodyPr/>
          <a:lstStyle>
            <a:lvl1pPr>
              <a:defRPr/>
            </a:lvl1pPr>
          </a:lstStyle>
          <a:p>
            <a:pPr>
              <a:defRPr/>
            </a:pPr>
            <a:endParaRPr lang="fr-FR"/>
          </a:p>
        </p:txBody>
      </p:sp>
      <p:sp>
        <p:nvSpPr>
          <p:cNvPr id="9" name="Rectangle 19"/>
          <p:cNvSpPr>
            <a:spLocks noGrp="1" noChangeArrowheads="1"/>
          </p:cNvSpPr>
          <p:nvPr>
            <p:ph type="sldNum" sz="quarter" idx="12"/>
          </p:nvPr>
        </p:nvSpPr>
        <p:spPr>
          <a:ln/>
        </p:spPr>
        <p:txBody>
          <a:bodyPr/>
          <a:lstStyle>
            <a:lvl1pPr>
              <a:defRPr/>
            </a:lvl1pPr>
          </a:lstStyle>
          <a:p>
            <a:pPr>
              <a:defRPr/>
            </a:pPr>
            <a:fld id="{6C12ABA2-E751-42DE-870E-177B41A9DBC6}"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7"/>
          <p:cNvSpPr>
            <a:spLocks noGrp="1" noChangeArrowheads="1"/>
          </p:cNvSpPr>
          <p:nvPr>
            <p:ph type="dt" sz="half" idx="10"/>
          </p:nvPr>
        </p:nvSpPr>
        <p:spPr>
          <a:ln/>
        </p:spPr>
        <p:txBody>
          <a:bodyPr/>
          <a:lstStyle>
            <a:lvl1pPr>
              <a:defRPr/>
            </a:lvl1pPr>
          </a:lstStyle>
          <a:p>
            <a:pPr>
              <a:defRPr/>
            </a:pPr>
            <a:endParaRPr lang="fr-FR"/>
          </a:p>
        </p:txBody>
      </p:sp>
      <p:sp>
        <p:nvSpPr>
          <p:cNvPr id="4" name="Rectangle 18"/>
          <p:cNvSpPr>
            <a:spLocks noGrp="1" noChangeArrowheads="1"/>
          </p:cNvSpPr>
          <p:nvPr>
            <p:ph type="ftr" sz="quarter" idx="11"/>
          </p:nvPr>
        </p:nvSpPr>
        <p:spPr>
          <a:ln/>
        </p:spPr>
        <p:txBody>
          <a:bodyPr/>
          <a:lstStyle>
            <a:lvl1pPr>
              <a:defRPr/>
            </a:lvl1pPr>
          </a:lstStyle>
          <a:p>
            <a:pPr>
              <a:defRPr/>
            </a:pPr>
            <a:endParaRPr lang="fr-FR"/>
          </a:p>
        </p:txBody>
      </p:sp>
      <p:sp>
        <p:nvSpPr>
          <p:cNvPr id="5" name="Rectangle 19"/>
          <p:cNvSpPr>
            <a:spLocks noGrp="1" noChangeArrowheads="1"/>
          </p:cNvSpPr>
          <p:nvPr>
            <p:ph type="sldNum" sz="quarter" idx="12"/>
          </p:nvPr>
        </p:nvSpPr>
        <p:spPr>
          <a:ln/>
        </p:spPr>
        <p:txBody>
          <a:bodyPr/>
          <a:lstStyle>
            <a:lvl1pPr>
              <a:defRPr/>
            </a:lvl1pPr>
          </a:lstStyle>
          <a:p>
            <a:pPr>
              <a:defRPr/>
            </a:pPr>
            <a:fld id="{B8F9EC5B-75A9-42B1-B53A-9FCA3B91292E}"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fr-FR"/>
          </a:p>
        </p:txBody>
      </p:sp>
      <p:sp>
        <p:nvSpPr>
          <p:cNvPr id="3" name="Rectangle 18"/>
          <p:cNvSpPr>
            <a:spLocks noGrp="1" noChangeArrowheads="1"/>
          </p:cNvSpPr>
          <p:nvPr>
            <p:ph type="ftr" sz="quarter" idx="11"/>
          </p:nvPr>
        </p:nvSpPr>
        <p:spPr>
          <a:ln/>
        </p:spPr>
        <p:txBody>
          <a:bodyPr/>
          <a:lstStyle>
            <a:lvl1pPr>
              <a:defRPr/>
            </a:lvl1pPr>
          </a:lstStyle>
          <a:p>
            <a:pPr>
              <a:defRPr/>
            </a:pPr>
            <a:endParaRPr lang="fr-FR"/>
          </a:p>
        </p:txBody>
      </p:sp>
      <p:sp>
        <p:nvSpPr>
          <p:cNvPr id="4" name="Rectangle 19"/>
          <p:cNvSpPr>
            <a:spLocks noGrp="1" noChangeArrowheads="1"/>
          </p:cNvSpPr>
          <p:nvPr>
            <p:ph type="sldNum" sz="quarter" idx="12"/>
          </p:nvPr>
        </p:nvSpPr>
        <p:spPr>
          <a:ln/>
        </p:spPr>
        <p:txBody>
          <a:bodyPr/>
          <a:lstStyle>
            <a:lvl1pPr>
              <a:defRPr/>
            </a:lvl1pPr>
          </a:lstStyle>
          <a:p>
            <a:pPr>
              <a:defRPr/>
            </a:pPr>
            <a:fld id="{14AF6FAC-CD89-4915-97DA-C9C524C1064F}"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620838" y="1576388"/>
            <a:ext cx="10660062" cy="67119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2669838" y="1576388"/>
            <a:ext cx="18113375" cy="338026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620838" y="8288338"/>
            <a:ext cx="10660062" cy="270906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7"/>
          <p:cNvSpPr>
            <a:spLocks noGrp="1" noChangeArrowheads="1"/>
          </p:cNvSpPr>
          <p:nvPr>
            <p:ph type="dt" sz="half" idx="10"/>
          </p:nvPr>
        </p:nvSpPr>
        <p:spPr>
          <a:ln/>
        </p:spPr>
        <p:txBody>
          <a:bodyPr/>
          <a:lstStyle>
            <a:lvl1pPr>
              <a:defRPr/>
            </a:lvl1pPr>
          </a:lstStyle>
          <a:p>
            <a:pPr>
              <a:defRPr/>
            </a:pPr>
            <a:endParaRPr lang="fr-FR"/>
          </a:p>
        </p:txBody>
      </p:sp>
      <p:sp>
        <p:nvSpPr>
          <p:cNvPr id="6" name="Rectangle 18"/>
          <p:cNvSpPr>
            <a:spLocks noGrp="1" noChangeArrowheads="1"/>
          </p:cNvSpPr>
          <p:nvPr>
            <p:ph type="ftr" sz="quarter" idx="11"/>
          </p:nvPr>
        </p:nvSpPr>
        <p:spPr>
          <a:ln/>
        </p:spPr>
        <p:txBody>
          <a:bodyPr/>
          <a:lstStyle>
            <a:lvl1pPr>
              <a:defRPr/>
            </a:lvl1pPr>
          </a:lstStyle>
          <a:p>
            <a:pPr>
              <a:defRPr/>
            </a:pPr>
            <a:endParaRPr lang="fr-FR"/>
          </a:p>
        </p:txBody>
      </p:sp>
      <p:sp>
        <p:nvSpPr>
          <p:cNvPr id="7" name="Rectangle 19"/>
          <p:cNvSpPr>
            <a:spLocks noGrp="1" noChangeArrowheads="1"/>
          </p:cNvSpPr>
          <p:nvPr>
            <p:ph type="sldNum" sz="quarter" idx="12"/>
          </p:nvPr>
        </p:nvSpPr>
        <p:spPr>
          <a:ln/>
        </p:spPr>
        <p:txBody>
          <a:bodyPr/>
          <a:lstStyle>
            <a:lvl1pPr>
              <a:defRPr/>
            </a:lvl1pPr>
          </a:lstStyle>
          <a:p>
            <a:pPr>
              <a:defRPr/>
            </a:pPr>
            <a:fld id="{514A736D-2B7C-4EAD-A1FB-54CD5F2C96D7}"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51588" y="27724100"/>
            <a:ext cx="19442112" cy="32718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6351588" y="3538538"/>
            <a:ext cx="19442112" cy="237632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6351588" y="30995938"/>
            <a:ext cx="19442112" cy="4648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7"/>
          <p:cNvSpPr>
            <a:spLocks noGrp="1" noChangeArrowheads="1"/>
          </p:cNvSpPr>
          <p:nvPr>
            <p:ph type="dt" sz="half" idx="10"/>
          </p:nvPr>
        </p:nvSpPr>
        <p:spPr>
          <a:ln/>
        </p:spPr>
        <p:txBody>
          <a:bodyPr/>
          <a:lstStyle>
            <a:lvl1pPr>
              <a:defRPr/>
            </a:lvl1pPr>
          </a:lstStyle>
          <a:p>
            <a:pPr>
              <a:defRPr/>
            </a:pPr>
            <a:endParaRPr lang="fr-FR"/>
          </a:p>
        </p:txBody>
      </p:sp>
      <p:sp>
        <p:nvSpPr>
          <p:cNvPr id="6" name="Rectangle 18"/>
          <p:cNvSpPr>
            <a:spLocks noGrp="1" noChangeArrowheads="1"/>
          </p:cNvSpPr>
          <p:nvPr>
            <p:ph type="ftr" sz="quarter" idx="11"/>
          </p:nvPr>
        </p:nvSpPr>
        <p:spPr>
          <a:ln/>
        </p:spPr>
        <p:txBody>
          <a:bodyPr/>
          <a:lstStyle>
            <a:lvl1pPr>
              <a:defRPr/>
            </a:lvl1pPr>
          </a:lstStyle>
          <a:p>
            <a:pPr>
              <a:defRPr/>
            </a:pPr>
            <a:endParaRPr lang="fr-FR"/>
          </a:p>
        </p:txBody>
      </p:sp>
      <p:sp>
        <p:nvSpPr>
          <p:cNvPr id="7" name="Rectangle 19"/>
          <p:cNvSpPr>
            <a:spLocks noGrp="1" noChangeArrowheads="1"/>
          </p:cNvSpPr>
          <p:nvPr>
            <p:ph type="sldNum" sz="quarter" idx="12"/>
          </p:nvPr>
        </p:nvSpPr>
        <p:spPr>
          <a:ln/>
        </p:spPr>
        <p:txBody>
          <a:bodyPr/>
          <a:lstStyle>
            <a:lvl1pPr>
              <a:defRPr/>
            </a:lvl1pPr>
          </a:lstStyle>
          <a:p>
            <a:pPr>
              <a:defRPr/>
            </a:pPr>
            <a:fld id="{131A0DE6-CB06-4B42-9EC1-FEB01E178BD6}"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6513"/>
            <a:ext cx="32392938" cy="39568437"/>
            <a:chOff x="0" y="4"/>
            <a:chExt cx="5758" cy="4316"/>
          </a:xfrm>
        </p:grpSpPr>
        <p:sp>
          <p:nvSpPr>
            <p:cNvPr id="4099" name="Freeform 3"/>
            <p:cNvSpPr>
              <a:spLocks/>
            </p:cNvSpPr>
            <p:nvPr/>
          </p:nvSpPr>
          <p:spPr bwMode="hidden">
            <a:xfrm>
              <a:off x="558" y="1161"/>
              <a:ext cx="5200" cy="3159"/>
            </a:xfrm>
            <a:custGeom>
              <a:avLst/>
              <a:gdLst/>
              <a:ahLst/>
              <a:cxnLst>
                <a:cxn ang="0">
                  <a:pos x="0" y="3159"/>
                </a:cxn>
                <a:cxn ang="0">
                  <a:pos x="5184" y="3159"/>
                </a:cxn>
                <a:cxn ang="0">
                  <a:pos x="5184" y="0"/>
                </a:cxn>
                <a:cxn ang="0">
                  <a:pos x="0" y="0"/>
                </a:cxn>
                <a:cxn ang="0">
                  <a:pos x="0" y="3159"/>
                </a:cxn>
                <a:cxn ang="0">
                  <a:pos x="0" y="3159"/>
                </a:cxn>
              </a:cxnLst>
              <a:rect l="0" t="0" r="r" b="b"/>
              <a:pathLst>
                <a:path w="5184" h="3159">
                  <a:moveTo>
                    <a:pt x="0" y="3159"/>
                  </a:moveTo>
                  <a:lnTo>
                    <a:pt x="5184" y="3159"/>
                  </a:lnTo>
                  <a:lnTo>
                    <a:pt x="5184" y="0"/>
                  </a:lnTo>
                  <a:lnTo>
                    <a:pt x="0" y="0"/>
                  </a:lnTo>
                  <a:lnTo>
                    <a:pt x="0" y="3159"/>
                  </a:lnTo>
                  <a:lnTo>
                    <a:pt x="0" y="3159"/>
                  </a:lnTo>
                  <a:close/>
                </a:path>
              </a:pathLst>
            </a:custGeom>
            <a:gradFill rotWithShape="0">
              <a:gsLst>
                <a:gs pos="0">
                  <a:schemeClr val="bg1"/>
                </a:gs>
                <a:gs pos="100000">
                  <a:schemeClr val="bg2"/>
                </a:gs>
              </a:gsLst>
              <a:lin ang="0" scaled="1"/>
            </a:gradFill>
            <a:ln w="9525">
              <a:noFill/>
              <a:round/>
              <a:headEnd/>
              <a:tailEnd/>
            </a:ln>
          </p:spPr>
          <p:txBody>
            <a:bodyPr/>
            <a:lstStyle/>
            <a:p>
              <a:pPr>
                <a:defRPr/>
              </a:pPr>
              <a:endParaRPr lang="fr-FR"/>
            </a:p>
          </p:txBody>
        </p:sp>
        <p:sp>
          <p:nvSpPr>
            <p:cNvPr id="4100" name="Freeform 4"/>
            <p:cNvSpPr>
              <a:spLocks/>
            </p:cNvSpPr>
            <p:nvPr/>
          </p:nvSpPr>
          <p:spPr bwMode="hidden">
            <a:xfrm>
              <a:off x="0" y="1161"/>
              <a:ext cx="558" cy="3159"/>
            </a:xfrm>
            <a:custGeom>
              <a:avLst/>
              <a:gdLst/>
              <a:ahLst/>
              <a:cxnLst>
                <a:cxn ang="0">
                  <a:pos x="0" y="0"/>
                </a:cxn>
                <a:cxn ang="0">
                  <a:pos x="0" y="3159"/>
                </a:cxn>
                <a:cxn ang="0">
                  <a:pos x="556" y="3159"/>
                </a:cxn>
                <a:cxn ang="0">
                  <a:pos x="556" y="0"/>
                </a:cxn>
                <a:cxn ang="0">
                  <a:pos x="0" y="0"/>
                </a:cxn>
                <a:cxn ang="0">
                  <a:pos x="0" y="0"/>
                </a:cxn>
              </a:cxnLst>
              <a:rect l="0" t="0" r="r" b="b"/>
              <a:pathLst>
                <a:path w="556" h="3159">
                  <a:moveTo>
                    <a:pt x="0" y="0"/>
                  </a:moveTo>
                  <a:lnTo>
                    <a:pt x="0" y="3159"/>
                  </a:lnTo>
                  <a:lnTo>
                    <a:pt x="556" y="3159"/>
                  </a:lnTo>
                  <a:lnTo>
                    <a:pt x="556" y="0"/>
                  </a:lnTo>
                  <a:lnTo>
                    <a:pt x="0" y="0"/>
                  </a:lnTo>
                  <a:lnTo>
                    <a:pt x="0"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fr-FR"/>
            </a:p>
          </p:txBody>
        </p:sp>
        <p:grpSp>
          <p:nvGrpSpPr>
            <p:cNvPr id="1034" name="Group 5"/>
            <p:cNvGrpSpPr>
              <a:grpSpLocks/>
            </p:cNvGrpSpPr>
            <p:nvPr userDrawn="1"/>
          </p:nvGrpSpPr>
          <p:grpSpPr bwMode="auto">
            <a:xfrm>
              <a:off x="0" y="4"/>
              <a:ext cx="5758" cy="4316"/>
              <a:chOff x="0" y="4"/>
              <a:chExt cx="5758" cy="4316"/>
            </a:xfrm>
          </p:grpSpPr>
          <p:sp>
            <p:nvSpPr>
              <p:cNvPr id="4102" name="Freeform 6"/>
              <p:cNvSpPr>
                <a:spLocks/>
              </p:cNvSpPr>
              <p:nvPr/>
            </p:nvSpPr>
            <p:spPr bwMode="ltGray">
              <a:xfrm>
                <a:off x="552" y="4"/>
                <a:ext cx="12" cy="695"/>
              </a:xfrm>
              <a:custGeom>
                <a:avLst/>
                <a:gdLst/>
                <a:ahLst/>
                <a:cxnLst>
                  <a:cxn ang="0">
                    <a:pos x="12" y="0"/>
                  </a:cxn>
                  <a:cxn ang="0">
                    <a:pos x="0" y="0"/>
                  </a:cxn>
                  <a:cxn ang="0">
                    <a:pos x="0" y="695"/>
                  </a:cxn>
                  <a:cxn ang="0">
                    <a:pos x="12" y="695"/>
                  </a:cxn>
                  <a:cxn ang="0">
                    <a:pos x="12" y="0"/>
                  </a:cxn>
                  <a:cxn ang="0">
                    <a:pos x="12" y="0"/>
                  </a:cxn>
                </a:cxnLst>
                <a:rect l="0" t="0" r="r" b="b"/>
                <a:pathLst>
                  <a:path w="12" h="695">
                    <a:moveTo>
                      <a:pt x="12" y="0"/>
                    </a:moveTo>
                    <a:lnTo>
                      <a:pt x="0" y="0"/>
                    </a:lnTo>
                    <a:lnTo>
                      <a:pt x="0" y="695"/>
                    </a:lnTo>
                    <a:lnTo>
                      <a:pt x="12" y="695"/>
                    </a:lnTo>
                    <a:lnTo>
                      <a:pt x="12" y="0"/>
                    </a:lnTo>
                    <a:lnTo>
                      <a:pt x="12" y="0"/>
                    </a:lnTo>
                    <a:close/>
                  </a:path>
                </a:pathLst>
              </a:custGeom>
              <a:gradFill rotWithShape="0">
                <a:gsLst>
                  <a:gs pos="0">
                    <a:schemeClr val="bg1"/>
                  </a:gs>
                  <a:gs pos="100000">
                    <a:schemeClr val="bg2"/>
                  </a:gs>
                </a:gsLst>
                <a:lin ang="5400000" scaled="1"/>
              </a:gradFill>
              <a:ln w="9525">
                <a:noFill/>
                <a:round/>
                <a:headEnd/>
                <a:tailEnd/>
              </a:ln>
            </p:spPr>
            <p:txBody>
              <a:bodyPr/>
              <a:lstStyle/>
              <a:p>
                <a:pPr>
                  <a:defRPr/>
                </a:pPr>
                <a:endParaRPr lang="fr-FR"/>
              </a:p>
            </p:txBody>
          </p:sp>
          <p:sp>
            <p:nvSpPr>
              <p:cNvPr id="4103" name="Freeform 7"/>
              <p:cNvSpPr>
                <a:spLocks/>
              </p:cNvSpPr>
              <p:nvPr/>
            </p:nvSpPr>
            <p:spPr bwMode="ltGray">
              <a:xfrm>
                <a:off x="552" y="1623"/>
                <a:ext cx="12" cy="2697"/>
              </a:xfrm>
              <a:custGeom>
                <a:avLst/>
                <a:gdLst/>
                <a:ahLst/>
                <a:cxnLst>
                  <a:cxn ang="0">
                    <a:pos x="0" y="2697"/>
                  </a:cxn>
                  <a:cxn ang="0">
                    <a:pos x="12" y="2697"/>
                  </a:cxn>
                  <a:cxn ang="0">
                    <a:pos x="12" y="0"/>
                  </a:cxn>
                  <a:cxn ang="0">
                    <a:pos x="0" y="0"/>
                  </a:cxn>
                  <a:cxn ang="0">
                    <a:pos x="0" y="2697"/>
                  </a:cxn>
                  <a:cxn ang="0">
                    <a:pos x="0" y="2697"/>
                  </a:cxn>
                </a:cxnLst>
                <a:rect l="0" t="0" r="r" b="b"/>
                <a:pathLst>
                  <a:path w="12" h="2697">
                    <a:moveTo>
                      <a:pt x="0" y="2697"/>
                    </a:moveTo>
                    <a:lnTo>
                      <a:pt x="12" y="2697"/>
                    </a:lnTo>
                    <a:lnTo>
                      <a:pt x="12" y="0"/>
                    </a:lnTo>
                    <a:lnTo>
                      <a:pt x="0" y="0"/>
                    </a:lnTo>
                    <a:lnTo>
                      <a:pt x="0" y="2697"/>
                    </a:lnTo>
                    <a:lnTo>
                      <a:pt x="0" y="2697"/>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fr-FR"/>
              </a:p>
            </p:txBody>
          </p:sp>
          <p:sp>
            <p:nvSpPr>
              <p:cNvPr id="4104" name="Freeform 8"/>
              <p:cNvSpPr>
                <a:spLocks/>
              </p:cNvSpPr>
              <p:nvPr/>
            </p:nvSpPr>
            <p:spPr bwMode="ltGray">
              <a:xfrm>
                <a:off x="1019" y="1155"/>
                <a:ext cx="4739" cy="12"/>
              </a:xfrm>
              <a:custGeom>
                <a:avLst/>
                <a:gdLst/>
                <a:ahLst/>
                <a:cxnLst>
                  <a:cxn ang="0">
                    <a:pos x="4724" y="0"/>
                  </a:cxn>
                  <a:cxn ang="0">
                    <a:pos x="0" y="0"/>
                  </a:cxn>
                  <a:cxn ang="0">
                    <a:pos x="0" y="12"/>
                  </a:cxn>
                  <a:cxn ang="0">
                    <a:pos x="4724" y="12"/>
                  </a:cxn>
                  <a:cxn ang="0">
                    <a:pos x="4724" y="0"/>
                  </a:cxn>
                  <a:cxn ang="0">
                    <a:pos x="4724" y="0"/>
                  </a:cxn>
                </a:cxnLst>
                <a:rect l="0" t="0" r="r" b="b"/>
                <a:pathLst>
                  <a:path w="4724" h="12">
                    <a:moveTo>
                      <a:pt x="4724" y="0"/>
                    </a:moveTo>
                    <a:lnTo>
                      <a:pt x="0" y="0"/>
                    </a:lnTo>
                    <a:lnTo>
                      <a:pt x="0" y="12"/>
                    </a:lnTo>
                    <a:lnTo>
                      <a:pt x="4724" y="12"/>
                    </a:lnTo>
                    <a:lnTo>
                      <a:pt x="4724" y="0"/>
                    </a:lnTo>
                    <a:lnTo>
                      <a:pt x="4724" y="0"/>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fr-FR"/>
              </a:p>
            </p:txBody>
          </p:sp>
          <p:sp>
            <p:nvSpPr>
              <p:cNvPr id="4105" name="Freeform 9"/>
              <p:cNvSpPr>
                <a:spLocks/>
              </p:cNvSpPr>
              <p:nvPr/>
            </p:nvSpPr>
            <p:spPr bwMode="ltGray">
              <a:xfrm>
                <a:off x="552" y="1371"/>
                <a:ext cx="12" cy="252"/>
              </a:xfrm>
              <a:custGeom>
                <a:avLst/>
                <a:gdLst/>
                <a:ahLst/>
                <a:cxnLst>
                  <a:cxn ang="0">
                    <a:pos x="0" y="252"/>
                  </a:cxn>
                  <a:cxn ang="0">
                    <a:pos x="12" y="252"/>
                  </a:cxn>
                  <a:cxn ang="0">
                    <a:pos x="12" y="0"/>
                  </a:cxn>
                  <a:cxn ang="0">
                    <a:pos x="0" y="0"/>
                  </a:cxn>
                  <a:cxn ang="0">
                    <a:pos x="0" y="252"/>
                  </a:cxn>
                  <a:cxn ang="0">
                    <a:pos x="0" y="252"/>
                  </a:cxn>
                </a:cxnLst>
                <a:rect l="0" t="0" r="r" b="b"/>
                <a:pathLst>
                  <a:path w="12" h="252">
                    <a:moveTo>
                      <a:pt x="0" y="252"/>
                    </a:moveTo>
                    <a:lnTo>
                      <a:pt x="12" y="252"/>
                    </a:lnTo>
                    <a:lnTo>
                      <a:pt x="12" y="0"/>
                    </a:lnTo>
                    <a:lnTo>
                      <a:pt x="0" y="0"/>
                    </a:lnTo>
                    <a:lnTo>
                      <a:pt x="0" y="252"/>
                    </a:lnTo>
                    <a:lnTo>
                      <a:pt x="0" y="252"/>
                    </a:lnTo>
                    <a:close/>
                  </a:path>
                </a:pathLst>
              </a:custGeom>
              <a:gradFill rotWithShape="0">
                <a:gsLst>
                  <a:gs pos="0">
                    <a:schemeClr val="accent2"/>
                  </a:gs>
                  <a:gs pos="100000">
                    <a:schemeClr val="bg2"/>
                  </a:gs>
                </a:gsLst>
                <a:lin ang="5400000" scaled="1"/>
              </a:gradFill>
              <a:ln w="9525">
                <a:noFill/>
                <a:round/>
                <a:headEnd/>
                <a:tailEnd/>
              </a:ln>
            </p:spPr>
            <p:txBody>
              <a:bodyPr/>
              <a:lstStyle/>
              <a:p>
                <a:pPr>
                  <a:defRPr/>
                </a:pPr>
                <a:endParaRPr lang="fr-FR"/>
              </a:p>
            </p:txBody>
          </p:sp>
          <p:sp>
            <p:nvSpPr>
              <p:cNvPr id="4106" name="Freeform 10"/>
              <p:cNvSpPr>
                <a:spLocks/>
              </p:cNvSpPr>
              <p:nvPr/>
            </p:nvSpPr>
            <p:spPr bwMode="ltGray">
              <a:xfrm>
                <a:off x="552" y="699"/>
                <a:ext cx="12" cy="252"/>
              </a:xfrm>
              <a:custGeom>
                <a:avLst/>
                <a:gdLst/>
                <a:ahLst/>
                <a:cxnLst>
                  <a:cxn ang="0">
                    <a:pos x="12" y="0"/>
                  </a:cxn>
                  <a:cxn ang="0">
                    <a:pos x="0" y="0"/>
                  </a:cxn>
                  <a:cxn ang="0">
                    <a:pos x="0" y="252"/>
                  </a:cxn>
                  <a:cxn ang="0">
                    <a:pos x="12" y="252"/>
                  </a:cxn>
                  <a:cxn ang="0">
                    <a:pos x="12" y="0"/>
                  </a:cxn>
                  <a:cxn ang="0">
                    <a:pos x="12" y="0"/>
                  </a:cxn>
                </a:cxnLst>
                <a:rect l="0" t="0" r="r" b="b"/>
                <a:pathLst>
                  <a:path w="12" h="252">
                    <a:moveTo>
                      <a:pt x="12" y="0"/>
                    </a:moveTo>
                    <a:lnTo>
                      <a:pt x="0" y="0"/>
                    </a:lnTo>
                    <a:lnTo>
                      <a:pt x="0" y="252"/>
                    </a:lnTo>
                    <a:lnTo>
                      <a:pt x="12" y="252"/>
                    </a:lnTo>
                    <a:lnTo>
                      <a:pt x="12" y="0"/>
                    </a:lnTo>
                    <a:lnTo>
                      <a:pt x="12" y="0"/>
                    </a:lnTo>
                    <a:close/>
                  </a:path>
                </a:pathLst>
              </a:custGeom>
              <a:gradFill rotWithShape="0">
                <a:gsLst>
                  <a:gs pos="0">
                    <a:schemeClr val="bg2"/>
                  </a:gs>
                  <a:gs pos="100000">
                    <a:schemeClr val="accent2"/>
                  </a:gs>
                </a:gsLst>
                <a:lin ang="5400000" scaled="1"/>
              </a:gradFill>
              <a:ln w="9525">
                <a:noFill/>
                <a:round/>
                <a:headEnd/>
                <a:tailEnd/>
              </a:ln>
            </p:spPr>
            <p:txBody>
              <a:bodyPr/>
              <a:lstStyle/>
              <a:p>
                <a:pPr>
                  <a:defRPr/>
                </a:pPr>
                <a:endParaRPr lang="fr-FR"/>
              </a:p>
            </p:txBody>
          </p:sp>
          <p:sp>
            <p:nvSpPr>
              <p:cNvPr id="4107"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a:defRPr/>
                </a:pPr>
                <a:endParaRPr lang="fr-FR"/>
              </a:p>
            </p:txBody>
          </p:sp>
          <p:sp>
            <p:nvSpPr>
              <p:cNvPr id="4108" name="Freeform 12"/>
              <p:cNvSpPr>
                <a:spLocks/>
              </p:cNvSpPr>
              <p:nvPr/>
            </p:nvSpPr>
            <p:spPr bwMode="ltGray">
              <a:xfrm>
                <a:off x="0" y="1155"/>
                <a:ext cx="351" cy="12"/>
              </a:xfrm>
              <a:custGeom>
                <a:avLst/>
                <a:gdLst/>
                <a:ahLst/>
                <a:cxnLst>
                  <a:cxn ang="0">
                    <a:pos x="0" y="0"/>
                  </a:cxn>
                  <a:cxn ang="0">
                    <a:pos x="0" y="12"/>
                  </a:cxn>
                  <a:cxn ang="0">
                    <a:pos x="251" y="12"/>
                  </a:cxn>
                  <a:cxn ang="0">
                    <a:pos x="251" y="0"/>
                  </a:cxn>
                  <a:cxn ang="0">
                    <a:pos x="0" y="0"/>
                  </a:cxn>
                  <a:cxn ang="0">
                    <a:pos x="0" y="0"/>
                  </a:cxn>
                </a:cxnLst>
                <a:rect l="0" t="0" r="r" b="b"/>
                <a:pathLst>
                  <a:path w="251" h="12">
                    <a:moveTo>
                      <a:pt x="0" y="0"/>
                    </a:moveTo>
                    <a:lnTo>
                      <a:pt x="0" y="12"/>
                    </a:lnTo>
                    <a:lnTo>
                      <a:pt x="251" y="12"/>
                    </a:lnTo>
                    <a:lnTo>
                      <a:pt x="251" y="0"/>
                    </a:lnTo>
                    <a:lnTo>
                      <a:pt x="0" y="0"/>
                    </a:lnTo>
                    <a:lnTo>
                      <a:pt x="0" y="0"/>
                    </a:lnTo>
                    <a:close/>
                  </a:path>
                </a:pathLst>
              </a:custGeom>
              <a:gradFill rotWithShape="0">
                <a:gsLst>
                  <a:gs pos="0">
                    <a:schemeClr val="bg2"/>
                  </a:gs>
                  <a:gs pos="100000">
                    <a:schemeClr val="accent2"/>
                  </a:gs>
                </a:gsLst>
                <a:lin ang="0" scaled="1"/>
              </a:gradFill>
              <a:ln w="9525">
                <a:noFill/>
                <a:round/>
                <a:headEnd/>
                <a:tailEnd/>
              </a:ln>
            </p:spPr>
            <p:txBody>
              <a:bodyPr/>
              <a:lstStyle/>
              <a:p>
                <a:pPr>
                  <a:defRPr/>
                </a:pPr>
                <a:endParaRPr lang="fr-FR"/>
              </a:p>
            </p:txBody>
          </p:sp>
          <p:sp>
            <p:nvSpPr>
              <p:cNvPr id="4109" name="Freeform 13"/>
              <p:cNvSpPr>
                <a:spLocks/>
              </p:cNvSpPr>
              <p:nvPr/>
            </p:nvSpPr>
            <p:spPr bwMode="ltGray">
              <a:xfrm>
                <a:off x="767" y="1155"/>
                <a:ext cx="252" cy="12"/>
              </a:xfrm>
              <a:custGeom>
                <a:avLst/>
                <a:gdLst/>
                <a:ahLst/>
                <a:cxnLst>
                  <a:cxn ang="0">
                    <a:pos x="251" y="0"/>
                  </a:cxn>
                  <a:cxn ang="0">
                    <a:pos x="0" y="0"/>
                  </a:cxn>
                  <a:cxn ang="0">
                    <a:pos x="0" y="12"/>
                  </a:cxn>
                  <a:cxn ang="0">
                    <a:pos x="251" y="12"/>
                  </a:cxn>
                  <a:cxn ang="0">
                    <a:pos x="251" y="0"/>
                  </a:cxn>
                  <a:cxn ang="0">
                    <a:pos x="251" y="0"/>
                  </a:cxn>
                </a:cxnLst>
                <a:rect l="0" t="0" r="r" b="b"/>
                <a:pathLst>
                  <a:path w="251" h="12">
                    <a:moveTo>
                      <a:pt x="251" y="0"/>
                    </a:moveTo>
                    <a:lnTo>
                      <a:pt x="0" y="0"/>
                    </a:lnTo>
                    <a:lnTo>
                      <a:pt x="0" y="12"/>
                    </a:lnTo>
                    <a:lnTo>
                      <a:pt x="251" y="12"/>
                    </a:lnTo>
                    <a:lnTo>
                      <a:pt x="251" y="0"/>
                    </a:lnTo>
                    <a:lnTo>
                      <a:pt x="251" y="0"/>
                    </a:lnTo>
                    <a:close/>
                  </a:path>
                </a:pathLst>
              </a:custGeom>
              <a:gradFill rotWithShape="0">
                <a:gsLst>
                  <a:gs pos="0">
                    <a:schemeClr val="accent2"/>
                  </a:gs>
                  <a:gs pos="100000">
                    <a:schemeClr val="bg2"/>
                  </a:gs>
                </a:gsLst>
                <a:lin ang="0" scaled="1"/>
              </a:gradFill>
              <a:ln w="9525">
                <a:noFill/>
                <a:round/>
                <a:headEnd/>
                <a:tailEnd/>
              </a:ln>
            </p:spPr>
            <p:txBody>
              <a:bodyPr/>
              <a:lstStyle/>
              <a:p>
                <a:pPr>
                  <a:defRPr/>
                </a:pPr>
                <a:endParaRPr lang="fr-FR"/>
              </a:p>
            </p:txBody>
          </p:sp>
          <p:sp>
            <p:nvSpPr>
              <p:cNvPr id="4110"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a:defRPr/>
                </a:pPr>
                <a:endParaRPr lang="fr-FR"/>
              </a:p>
            </p:txBody>
          </p:sp>
        </p:grpSp>
      </p:grpSp>
      <p:sp>
        <p:nvSpPr>
          <p:cNvPr id="4111" name="Rectangle 15"/>
          <p:cNvSpPr>
            <a:spLocks noGrp="1" noChangeArrowheads="1"/>
          </p:cNvSpPr>
          <p:nvPr>
            <p:ph type="title"/>
          </p:nvPr>
        </p:nvSpPr>
        <p:spPr bwMode="auto">
          <a:xfrm>
            <a:off x="3779838" y="1760538"/>
            <a:ext cx="26733500" cy="8269287"/>
          </a:xfrm>
          <a:prstGeom prst="rect">
            <a:avLst/>
          </a:prstGeom>
          <a:noFill/>
          <a:ln w="9525">
            <a:noFill/>
            <a:miter lim="800000"/>
            <a:headEnd/>
            <a:tailEnd/>
          </a:ln>
          <a:effectLst/>
        </p:spPr>
        <p:txBody>
          <a:bodyPr vert="horz" wrap="square" lIns="411480" tIns="205740" rIns="411480" bIns="205740" numCol="1" anchor="ctr" anchorCtr="0" compatLnSpc="1">
            <a:prstTxWarp prst="textNoShape">
              <a:avLst/>
            </a:prstTxWarp>
          </a:bodyPr>
          <a:lstStyle/>
          <a:p>
            <a:pPr lvl="0"/>
            <a:r>
              <a:rPr lang="fr-FR" smtClean="0"/>
              <a:t>Cliquez pour modifier le style du titre</a:t>
            </a:r>
          </a:p>
        </p:txBody>
      </p:sp>
      <p:sp>
        <p:nvSpPr>
          <p:cNvPr id="4112" name="Rectangle 16"/>
          <p:cNvSpPr>
            <a:spLocks noGrp="1" noChangeArrowheads="1"/>
          </p:cNvSpPr>
          <p:nvPr>
            <p:ph type="body" idx="1"/>
          </p:nvPr>
        </p:nvSpPr>
        <p:spPr bwMode="auto">
          <a:xfrm>
            <a:off x="3779838" y="11441113"/>
            <a:ext cx="26733500" cy="23763287"/>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113" name="Rectangle 17"/>
          <p:cNvSpPr>
            <a:spLocks noGrp="1" noChangeArrowheads="1"/>
          </p:cNvSpPr>
          <p:nvPr>
            <p:ph type="dt" sz="half" idx="2"/>
          </p:nvPr>
        </p:nvSpPr>
        <p:spPr bwMode="auto">
          <a:xfrm>
            <a:off x="3779838" y="36083875"/>
            <a:ext cx="6751637" cy="2641600"/>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defRPr sz="4500" b="0">
                <a:solidFill>
                  <a:schemeClr val="tx1"/>
                </a:solidFill>
                <a:effectLst>
                  <a:outerShdw blurRad="38100" dist="38100" dir="2700000" algn="tl">
                    <a:srgbClr val="FFFFFF"/>
                  </a:outerShdw>
                </a:effectLst>
              </a:defRPr>
            </a:lvl1pPr>
          </a:lstStyle>
          <a:p>
            <a:pPr>
              <a:defRPr/>
            </a:pPr>
            <a:endParaRPr lang="fr-FR"/>
          </a:p>
        </p:txBody>
      </p:sp>
      <p:sp>
        <p:nvSpPr>
          <p:cNvPr id="4114" name="Rectangle 18"/>
          <p:cNvSpPr>
            <a:spLocks noGrp="1" noChangeArrowheads="1"/>
          </p:cNvSpPr>
          <p:nvPr>
            <p:ph type="ftr" sz="quarter" idx="3"/>
          </p:nvPr>
        </p:nvSpPr>
        <p:spPr bwMode="auto">
          <a:xfrm>
            <a:off x="12152313" y="36083875"/>
            <a:ext cx="10260012" cy="2641600"/>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ctr">
              <a:defRPr sz="4500" b="0">
                <a:solidFill>
                  <a:schemeClr val="tx1"/>
                </a:solidFill>
                <a:effectLst>
                  <a:outerShdw blurRad="38100" dist="38100" dir="2700000" algn="tl">
                    <a:srgbClr val="FFFFFF"/>
                  </a:outerShdw>
                </a:effectLst>
              </a:defRPr>
            </a:lvl1pPr>
          </a:lstStyle>
          <a:p>
            <a:pPr>
              <a:defRPr/>
            </a:pPr>
            <a:endParaRPr lang="fr-FR"/>
          </a:p>
        </p:txBody>
      </p:sp>
      <p:sp>
        <p:nvSpPr>
          <p:cNvPr id="4115" name="Rectangle 19"/>
          <p:cNvSpPr>
            <a:spLocks noGrp="1" noChangeArrowheads="1"/>
          </p:cNvSpPr>
          <p:nvPr>
            <p:ph type="sldNum" sz="quarter" idx="4"/>
          </p:nvPr>
        </p:nvSpPr>
        <p:spPr bwMode="auto">
          <a:xfrm>
            <a:off x="23763288" y="36083875"/>
            <a:ext cx="6750050" cy="2641600"/>
          </a:xfrm>
          <a:prstGeom prst="rect">
            <a:avLst/>
          </a:prstGeom>
          <a:noFill/>
          <a:ln w="9525">
            <a:noFill/>
            <a:miter lim="800000"/>
            <a:headEnd/>
            <a:tailEnd/>
          </a:ln>
          <a:effectLst/>
        </p:spPr>
        <p:txBody>
          <a:bodyPr vert="horz" wrap="square" lIns="411480" tIns="205740" rIns="411480" bIns="205740" numCol="1" anchor="t" anchorCtr="0" compatLnSpc="1">
            <a:prstTxWarp prst="textNoShape">
              <a:avLst/>
            </a:prstTxWarp>
          </a:bodyPr>
          <a:lstStyle>
            <a:lvl1pPr algn="r">
              <a:defRPr sz="4500" b="0">
                <a:solidFill>
                  <a:schemeClr val="tx1"/>
                </a:solidFill>
                <a:effectLst>
                  <a:outerShdw blurRad="38100" dist="38100" dir="2700000" algn="tl">
                    <a:srgbClr val="FFFFFF"/>
                  </a:outerShdw>
                </a:effectLst>
              </a:defRPr>
            </a:lvl1pPr>
          </a:lstStyle>
          <a:p>
            <a:pPr>
              <a:defRPr/>
            </a:pPr>
            <a:fld id="{C44A007C-B1FE-4D72-B3B1-6264F2657DBD}"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840"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4114800" rtl="0" eaLnBrk="0" fontAlgn="base" hangingPunct="0">
        <a:spcBef>
          <a:spcPct val="0"/>
        </a:spcBef>
        <a:spcAft>
          <a:spcPct val="0"/>
        </a:spcAft>
        <a:defRPr sz="19800" b="1">
          <a:solidFill>
            <a:schemeClr val="tx2"/>
          </a:solidFill>
          <a:effectLst>
            <a:outerShdw blurRad="38100" dist="38100" dir="2700000" algn="tl">
              <a:srgbClr val="000000"/>
            </a:outerShdw>
          </a:effectLst>
          <a:latin typeface="+mj-lt"/>
          <a:ea typeface="+mj-ea"/>
          <a:cs typeface="+mj-cs"/>
        </a:defRPr>
      </a:lvl1pPr>
      <a:lvl2pPr algn="l" defTabSz="4114800" rtl="0" eaLnBrk="0" fontAlgn="base" hangingPunct="0">
        <a:spcBef>
          <a:spcPct val="0"/>
        </a:spcBef>
        <a:spcAft>
          <a:spcPct val="0"/>
        </a:spcAft>
        <a:defRPr sz="19800" b="1">
          <a:solidFill>
            <a:schemeClr val="tx2"/>
          </a:solidFill>
          <a:effectLst>
            <a:outerShdw blurRad="38100" dist="38100" dir="2700000" algn="tl">
              <a:srgbClr val="000000"/>
            </a:outerShdw>
          </a:effectLst>
          <a:latin typeface="Tahoma" pitchFamily="34" charset="0"/>
        </a:defRPr>
      </a:lvl2pPr>
      <a:lvl3pPr algn="l" defTabSz="4114800" rtl="0" eaLnBrk="0" fontAlgn="base" hangingPunct="0">
        <a:spcBef>
          <a:spcPct val="0"/>
        </a:spcBef>
        <a:spcAft>
          <a:spcPct val="0"/>
        </a:spcAft>
        <a:defRPr sz="19800" b="1">
          <a:solidFill>
            <a:schemeClr val="tx2"/>
          </a:solidFill>
          <a:effectLst>
            <a:outerShdw blurRad="38100" dist="38100" dir="2700000" algn="tl">
              <a:srgbClr val="000000"/>
            </a:outerShdw>
          </a:effectLst>
          <a:latin typeface="Tahoma" pitchFamily="34" charset="0"/>
        </a:defRPr>
      </a:lvl3pPr>
      <a:lvl4pPr algn="l" defTabSz="4114800" rtl="0" eaLnBrk="0" fontAlgn="base" hangingPunct="0">
        <a:spcBef>
          <a:spcPct val="0"/>
        </a:spcBef>
        <a:spcAft>
          <a:spcPct val="0"/>
        </a:spcAft>
        <a:defRPr sz="19800" b="1">
          <a:solidFill>
            <a:schemeClr val="tx2"/>
          </a:solidFill>
          <a:effectLst>
            <a:outerShdw blurRad="38100" dist="38100" dir="2700000" algn="tl">
              <a:srgbClr val="000000"/>
            </a:outerShdw>
          </a:effectLst>
          <a:latin typeface="Tahoma" pitchFamily="34" charset="0"/>
        </a:defRPr>
      </a:lvl4pPr>
      <a:lvl5pPr algn="l" defTabSz="4114800" rtl="0" eaLnBrk="0" fontAlgn="base" hangingPunct="0">
        <a:spcBef>
          <a:spcPct val="0"/>
        </a:spcBef>
        <a:spcAft>
          <a:spcPct val="0"/>
        </a:spcAft>
        <a:defRPr sz="19800" b="1">
          <a:solidFill>
            <a:schemeClr val="tx2"/>
          </a:solidFill>
          <a:effectLst>
            <a:outerShdw blurRad="38100" dist="38100" dir="2700000" algn="tl">
              <a:srgbClr val="000000"/>
            </a:outerShdw>
          </a:effectLst>
          <a:latin typeface="Tahoma" pitchFamily="34" charset="0"/>
        </a:defRPr>
      </a:lvl5pPr>
      <a:lvl6pPr marL="457200" algn="l" defTabSz="4114800" rtl="0" fontAlgn="base">
        <a:spcBef>
          <a:spcPct val="0"/>
        </a:spcBef>
        <a:spcAft>
          <a:spcPct val="0"/>
        </a:spcAft>
        <a:defRPr sz="19800" b="1">
          <a:solidFill>
            <a:schemeClr val="tx2"/>
          </a:solidFill>
          <a:effectLst>
            <a:outerShdw blurRad="38100" dist="38100" dir="2700000" algn="tl">
              <a:srgbClr val="000000"/>
            </a:outerShdw>
          </a:effectLst>
          <a:latin typeface="Tahoma" pitchFamily="34" charset="0"/>
        </a:defRPr>
      </a:lvl6pPr>
      <a:lvl7pPr marL="914400" algn="l" defTabSz="4114800" rtl="0" fontAlgn="base">
        <a:spcBef>
          <a:spcPct val="0"/>
        </a:spcBef>
        <a:spcAft>
          <a:spcPct val="0"/>
        </a:spcAft>
        <a:defRPr sz="19800" b="1">
          <a:solidFill>
            <a:schemeClr val="tx2"/>
          </a:solidFill>
          <a:effectLst>
            <a:outerShdw blurRad="38100" dist="38100" dir="2700000" algn="tl">
              <a:srgbClr val="000000"/>
            </a:outerShdw>
          </a:effectLst>
          <a:latin typeface="Tahoma" pitchFamily="34" charset="0"/>
        </a:defRPr>
      </a:lvl7pPr>
      <a:lvl8pPr marL="1371600" algn="l" defTabSz="4114800" rtl="0" fontAlgn="base">
        <a:spcBef>
          <a:spcPct val="0"/>
        </a:spcBef>
        <a:spcAft>
          <a:spcPct val="0"/>
        </a:spcAft>
        <a:defRPr sz="19800" b="1">
          <a:solidFill>
            <a:schemeClr val="tx2"/>
          </a:solidFill>
          <a:effectLst>
            <a:outerShdw blurRad="38100" dist="38100" dir="2700000" algn="tl">
              <a:srgbClr val="000000"/>
            </a:outerShdw>
          </a:effectLst>
          <a:latin typeface="Tahoma" pitchFamily="34" charset="0"/>
        </a:defRPr>
      </a:lvl8pPr>
      <a:lvl9pPr marL="1828800" algn="l" defTabSz="4114800" rtl="0" fontAlgn="base">
        <a:spcBef>
          <a:spcPct val="0"/>
        </a:spcBef>
        <a:spcAft>
          <a:spcPct val="0"/>
        </a:spcAft>
        <a:defRPr sz="19800" b="1">
          <a:solidFill>
            <a:schemeClr val="tx2"/>
          </a:solidFill>
          <a:effectLst>
            <a:outerShdw blurRad="38100" dist="38100" dir="2700000" algn="tl">
              <a:srgbClr val="000000"/>
            </a:outerShdw>
          </a:effectLst>
          <a:latin typeface="Tahoma" pitchFamily="34" charset="0"/>
        </a:defRPr>
      </a:lvl9pPr>
    </p:titleStyle>
    <p:bodyStyle>
      <a:lvl1pPr marL="1543050" indent="-1543050" algn="l" defTabSz="4114800" rtl="0" eaLnBrk="0" fontAlgn="base" hangingPunct="0">
        <a:spcBef>
          <a:spcPct val="20000"/>
        </a:spcBef>
        <a:spcAft>
          <a:spcPct val="0"/>
        </a:spcAft>
        <a:buClr>
          <a:schemeClr val="hlink"/>
        </a:buClr>
        <a:buSzPct val="70000"/>
        <a:buFont typeface="Wingdings" pitchFamily="2" charset="2"/>
        <a:buChar char="n"/>
        <a:defRPr sz="14400">
          <a:solidFill>
            <a:schemeClr val="tx1"/>
          </a:solidFill>
          <a:effectLst>
            <a:outerShdw blurRad="38100" dist="38100" dir="2700000" algn="tl">
              <a:srgbClr val="FFFFFF"/>
            </a:outerShdw>
          </a:effectLst>
          <a:latin typeface="+mn-lt"/>
          <a:ea typeface="+mn-ea"/>
          <a:cs typeface="+mn-cs"/>
        </a:defRPr>
      </a:lvl1pPr>
      <a:lvl2pPr marL="3343275" indent="-1285875" algn="l" defTabSz="4114800" rtl="0" eaLnBrk="0" fontAlgn="base" hangingPunct="0">
        <a:spcBef>
          <a:spcPct val="20000"/>
        </a:spcBef>
        <a:spcAft>
          <a:spcPct val="0"/>
        </a:spcAft>
        <a:buClr>
          <a:schemeClr val="tx1"/>
        </a:buClr>
        <a:buChar char="–"/>
        <a:defRPr sz="12600">
          <a:solidFill>
            <a:schemeClr val="tx1"/>
          </a:solidFill>
          <a:effectLst>
            <a:outerShdw blurRad="38100" dist="38100" dir="2700000" algn="tl">
              <a:srgbClr val="FFFFFF"/>
            </a:outerShdw>
          </a:effectLst>
          <a:latin typeface="+mn-lt"/>
        </a:defRPr>
      </a:lvl2pPr>
      <a:lvl3pPr marL="5143500" indent="-1028700" algn="l" defTabSz="4114800" rtl="0" eaLnBrk="0" fontAlgn="base" hangingPunct="0">
        <a:spcBef>
          <a:spcPct val="20000"/>
        </a:spcBef>
        <a:spcAft>
          <a:spcPct val="0"/>
        </a:spcAft>
        <a:buClr>
          <a:schemeClr val="hlink"/>
        </a:buClr>
        <a:buSzPct val="70000"/>
        <a:buFont typeface="Wingdings" pitchFamily="2" charset="2"/>
        <a:buChar char="n"/>
        <a:defRPr sz="10800">
          <a:solidFill>
            <a:schemeClr val="tx1"/>
          </a:solidFill>
          <a:effectLst>
            <a:outerShdw blurRad="38100" dist="38100" dir="2700000" algn="tl">
              <a:srgbClr val="FFFFFF"/>
            </a:outerShdw>
          </a:effectLst>
          <a:latin typeface="+mn-lt"/>
        </a:defRPr>
      </a:lvl3pPr>
      <a:lvl4pPr marL="7200900" indent="-1028700" algn="l" defTabSz="4114800" rtl="0" eaLnBrk="0" fontAlgn="base" hangingPunct="0">
        <a:spcBef>
          <a:spcPct val="20000"/>
        </a:spcBef>
        <a:spcAft>
          <a:spcPct val="0"/>
        </a:spcAft>
        <a:buClr>
          <a:schemeClr val="tx1"/>
        </a:buClr>
        <a:buChar char="–"/>
        <a:defRPr sz="9000">
          <a:solidFill>
            <a:schemeClr val="tx1"/>
          </a:solidFill>
          <a:effectLst>
            <a:outerShdw blurRad="38100" dist="38100" dir="2700000" algn="tl">
              <a:srgbClr val="FFFFFF"/>
            </a:outerShdw>
          </a:effectLst>
          <a:latin typeface="+mn-lt"/>
        </a:defRPr>
      </a:lvl4pPr>
      <a:lvl5pPr marL="9258300" indent="-1028700" algn="l" defTabSz="4114800" rtl="0" eaLnBrk="0" fontAlgn="base" hangingPunct="0">
        <a:spcBef>
          <a:spcPct val="20000"/>
        </a:spcBef>
        <a:spcAft>
          <a:spcPct val="0"/>
        </a:spcAft>
        <a:buClr>
          <a:schemeClr val="hlink"/>
        </a:buClr>
        <a:buSzPct val="70000"/>
        <a:buFont typeface="Wingdings" pitchFamily="2" charset="2"/>
        <a:buChar char="n"/>
        <a:defRPr sz="9000">
          <a:solidFill>
            <a:schemeClr val="tx1"/>
          </a:solidFill>
          <a:effectLst>
            <a:outerShdw blurRad="38100" dist="38100" dir="2700000" algn="tl">
              <a:srgbClr val="FFFFFF"/>
            </a:outerShdw>
          </a:effectLst>
          <a:latin typeface="+mn-lt"/>
        </a:defRPr>
      </a:lvl5pPr>
      <a:lvl6pPr marL="9715500" indent="-1028700" algn="l" defTabSz="4114800" rtl="0" fontAlgn="base">
        <a:spcBef>
          <a:spcPct val="20000"/>
        </a:spcBef>
        <a:spcAft>
          <a:spcPct val="0"/>
        </a:spcAft>
        <a:buClr>
          <a:schemeClr val="hlink"/>
        </a:buClr>
        <a:buSzPct val="70000"/>
        <a:buFont typeface="Wingdings" pitchFamily="2" charset="2"/>
        <a:buChar char="n"/>
        <a:defRPr sz="9000">
          <a:solidFill>
            <a:schemeClr val="tx1"/>
          </a:solidFill>
          <a:effectLst>
            <a:outerShdw blurRad="38100" dist="38100" dir="2700000" algn="tl">
              <a:srgbClr val="FFFFFF"/>
            </a:outerShdw>
          </a:effectLst>
          <a:latin typeface="+mn-lt"/>
        </a:defRPr>
      </a:lvl6pPr>
      <a:lvl7pPr marL="10172700" indent="-1028700" algn="l" defTabSz="4114800" rtl="0" fontAlgn="base">
        <a:spcBef>
          <a:spcPct val="20000"/>
        </a:spcBef>
        <a:spcAft>
          <a:spcPct val="0"/>
        </a:spcAft>
        <a:buClr>
          <a:schemeClr val="hlink"/>
        </a:buClr>
        <a:buSzPct val="70000"/>
        <a:buFont typeface="Wingdings" pitchFamily="2" charset="2"/>
        <a:buChar char="n"/>
        <a:defRPr sz="9000">
          <a:solidFill>
            <a:schemeClr val="tx1"/>
          </a:solidFill>
          <a:effectLst>
            <a:outerShdw blurRad="38100" dist="38100" dir="2700000" algn="tl">
              <a:srgbClr val="FFFFFF"/>
            </a:outerShdw>
          </a:effectLst>
          <a:latin typeface="+mn-lt"/>
        </a:defRPr>
      </a:lvl7pPr>
      <a:lvl8pPr marL="10629900" indent="-1028700" algn="l" defTabSz="4114800" rtl="0" fontAlgn="base">
        <a:spcBef>
          <a:spcPct val="20000"/>
        </a:spcBef>
        <a:spcAft>
          <a:spcPct val="0"/>
        </a:spcAft>
        <a:buClr>
          <a:schemeClr val="hlink"/>
        </a:buClr>
        <a:buSzPct val="70000"/>
        <a:buFont typeface="Wingdings" pitchFamily="2" charset="2"/>
        <a:buChar char="n"/>
        <a:defRPr sz="9000">
          <a:solidFill>
            <a:schemeClr val="tx1"/>
          </a:solidFill>
          <a:effectLst>
            <a:outerShdw blurRad="38100" dist="38100" dir="2700000" algn="tl">
              <a:srgbClr val="FFFFFF"/>
            </a:outerShdw>
          </a:effectLst>
          <a:latin typeface="+mn-lt"/>
        </a:defRPr>
      </a:lvl8pPr>
      <a:lvl9pPr marL="11087100" indent="-1028700" algn="l" defTabSz="4114800" rtl="0" fontAlgn="base">
        <a:spcBef>
          <a:spcPct val="20000"/>
        </a:spcBef>
        <a:spcAft>
          <a:spcPct val="0"/>
        </a:spcAft>
        <a:buClr>
          <a:schemeClr val="hlink"/>
        </a:buClr>
        <a:buSzPct val="70000"/>
        <a:buFont typeface="Wingdings" pitchFamily="2" charset="2"/>
        <a:buChar char="n"/>
        <a:defRPr sz="9000">
          <a:solidFill>
            <a:schemeClr val="tx1"/>
          </a:solidFill>
          <a:effectLst>
            <a:outerShdw blurRad="38100" dist="38100" dir="2700000" algn="tl">
              <a:srgbClr val="FFFFFF"/>
            </a:outerShdw>
          </a:effectLst>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50000"/>
            <a:lum/>
          </a:blip>
          <a:srcRect/>
          <a:stretch>
            <a:fillRect l="-19000" r="-19000"/>
          </a:stretch>
        </a:blipFill>
        <a:effectLst/>
      </p:bgPr>
    </p:bg>
    <p:spTree>
      <p:nvGrpSpPr>
        <p:cNvPr id="1" name=""/>
        <p:cNvGrpSpPr/>
        <p:nvPr/>
      </p:nvGrpSpPr>
      <p:grpSpPr>
        <a:xfrm>
          <a:off x="0" y="0"/>
          <a:ext cx="0" cy="0"/>
          <a:chOff x="0" y="0"/>
          <a:chExt cx="0" cy="0"/>
        </a:xfrm>
      </p:grpSpPr>
      <p:sp>
        <p:nvSpPr>
          <p:cNvPr id="9" name="Rectangle 8"/>
          <p:cNvSpPr>
            <a:spLocks noChangeArrowheads="1"/>
          </p:cNvSpPr>
          <p:nvPr/>
        </p:nvSpPr>
        <p:spPr bwMode="auto">
          <a:xfrm>
            <a:off x="1985863" y="2260634"/>
            <a:ext cx="28289448" cy="2831447"/>
          </a:xfrm>
          <a:prstGeom prst="rect">
            <a:avLst/>
          </a:prstGeom>
          <a:noFill/>
          <a:ln w="9525">
            <a:noFill/>
            <a:miter lim="800000"/>
            <a:headEnd/>
            <a:tailEnd/>
          </a:ln>
        </p:spPr>
        <p:txBody>
          <a:bodyPr wrap="square" tIns="304704" bIns="0" anchor="ctr">
            <a:spAutoFit/>
          </a:bodyPr>
          <a:lstStyle/>
          <a:p>
            <a:pPr algn="ctr"/>
            <a:r>
              <a:rPr lang="fr-FR" dirty="0" smtClean="0">
                <a:solidFill>
                  <a:schemeClr val="tx1"/>
                </a:solidFill>
                <a:latin typeface="Times New Roman" panose="02020603050405020304" pitchFamily="18" charset="0"/>
                <a:cs typeface="Times New Roman" panose="02020603050405020304" pitchFamily="18" charset="0"/>
              </a:rPr>
              <a:t>Université Kasdi Merbah - Ouargla</a:t>
            </a:r>
          </a:p>
          <a:p>
            <a:pPr algn="ctr"/>
            <a:r>
              <a:rPr lang="fr-FR" dirty="0" smtClean="0">
                <a:solidFill>
                  <a:schemeClr val="tx1"/>
                </a:solidFill>
                <a:latin typeface="Times New Roman" panose="02020603050405020304" pitchFamily="18" charset="0"/>
                <a:cs typeface="Times New Roman" panose="02020603050405020304" pitchFamily="18" charset="0"/>
              </a:rPr>
              <a:t>Faculté des sciences appliquées</a:t>
            </a:r>
          </a:p>
          <a:p>
            <a:pPr algn="ctr"/>
            <a:r>
              <a:rPr lang="fr-FR" dirty="0" smtClean="0">
                <a:solidFill>
                  <a:schemeClr val="tx1"/>
                </a:solidFill>
                <a:latin typeface="Times New Roman" panose="02020603050405020304" pitchFamily="18" charset="0"/>
                <a:cs typeface="Times New Roman" panose="02020603050405020304" pitchFamily="18" charset="0"/>
              </a:rPr>
              <a:t>   Département de Mécanique</a:t>
            </a:r>
          </a:p>
          <a:p>
            <a:pPr algn="ctr"/>
            <a:r>
              <a:rPr lang="fr-FR" dirty="0" smtClean="0">
                <a:solidFill>
                  <a:schemeClr val="tx1"/>
                </a:solidFill>
                <a:latin typeface="Times New Roman" panose="02020603050405020304" pitchFamily="18" charset="0"/>
                <a:cs typeface="Times New Roman" panose="02020603050405020304" pitchFamily="18" charset="0"/>
              </a:rPr>
              <a:t>Option :Master en maintenance industrielle - LMD</a:t>
            </a:r>
          </a:p>
          <a:p>
            <a:pPr>
              <a:defRPr/>
            </a:pPr>
            <a:r>
              <a:rPr lang="fr-FR" i="1" dirty="0" smtClean="0">
                <a:latin typeface="Times New Roman" pitchFamily="18" charset="0"/>
                <a:cs typeface="Times New Roman" pitchFamily="18" charset="0"/>
              </a:rPr>
              <a:t>   </a:t>
            </a:r>
            <a:r>
              <a:rPr lang="fr-FR" i="1" dirty="0" smtClean="0">
                <a:solidFill>
                  <a:schemeClr val="tx1"/>
                </a:solidFill>
                <a:latin typeface="Times New Roman" pitchFamily="18" charset="0"/>
                <a:cs typeface="Times New Roman" pitchFamily="18" charset="0"/>
              </a:rPr>
              <a:t>Présenté par :   </a:t>
            </a:r>
            <a:r>
              <a:rPr lang="fr-FR" dirty="0" smtClean="0">
                <a:solidFill>
                  <a:schemeClr val="tx1"/>
                </a:solidFill>
                <a:latin typeface="Times New Roman" pitchFamily="18" charset="0"/>
                <a:cs typeface="Times New Roman" pitchFamily="18" charset="0"/>
              </a:rPr>
              <a:t>DJABOREBBI MED SALAH   </a:t>
            </a:r>
            <a:r>
              <a:rPr lang="fr-FR" sz="3600" dirty="0" smtClean="0">
                <a:solidFill>
                  <a:schemeClr val="tx1"/>
                </a:solidFill>
                <a:latin typeface="Times New Roman" pitchFamily="18" charset="0"/>
                <a:cs typeface="Times New Roman" pitchFamily="18" charset="0"/>
              </a:rPr>
              <a:t>E-mail :salah04.fr@gmail.com /BENSLIMANE HICHAM    </a:t>
            </a:r>
            <a:r>
              <a:rPr lang="fr-FR" sz="3600" dirty="0" err="1" smtClean="0">
                <a:solidFill>
                  <a:schemeClr val="tx1"/>
                </a:solidFill>
                <a:latin typeface="Times New Roman" pitchFamily="18" charset="0"/>
                <a:cs typeface="Times New Roman" pitchFamily="18" charset="0"/>
              </a:rPr>
              <a:t>E-mail:Benslimanhicham@gmail.com</a:t>
            </a:r>
            <a:endParaRPr lang="fr-FR" u="sng"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Times New Roman" pitchFamily="18" charset="0"/>
              <a:ea typeface="Verdana" pitchFamily="34" charset="0"/>
              <a:cs typeface="Times New Roman" pitchFamily="18" charset="0"/>
            </a:endParaRPr>
          </a:p>
        </p:txBody>
      </p:sp>
      <p:cxnSp>
        <p:nvCxnSpPr>
          <p:cNvPr id="15" name="Connecteur droit 14"/>
          <p:cNvCxnSpPr/>
          <p:nvPr/>
        </p:nvCxnSpPr>
        <p:spPr bwMode="auto">
          <a:xfrm>
            <a:off x="5502661" y="5092081"/>
            <a:ext cx="21599525" cy="1588"/>
          </a:xfrm>
          <a:prstGeom prst="line">
            <a:avLst/>
          </a:prstGeom>
          <a:noFill/>
          <a:ln w="38100" cap="rnd" cmpd="sng" algn="ctr">
            <a:solidFill>
              <a:schemeClr val="tx1"/>
            </a:solidFill>
            <a:prstDash val="solid"/>
            <a:round/>
            <a:headEnd type="none" w="med" len="med"/>
            <a:tailEnd type="none" w="med" len="med"/>
          </a:ln>
          <a:effectLst>
            <a:outerShdw blurRad="50800" dist="38100" dir="5400000" algn="t" rotWithShape="0">
              <a:prstClr val="black">
                <a:alpha val="40000"/>
              </a:prstClr>
            </a:outerShdw>
          </a:effectLst>
        </p:spPr>
      </p:cxnSp>
      <p:sp>
        <p:nvSpPr>
          <p:cNvPr id="3079" name="Ellipse 19"/>
          <p:cNvSpPr>
            <a:spLocks noChangeArrowheads="1"/>
          </p:cNvSpPr>
          <p:nvPr/>
        </p:nvSpPr>
        <p:spPr bwMode="auto">
          <a:xfrm>
            <a:off x="1628673" y="1942975"/>
            <a:ext cx="1800225" cy="1800225"/>
          </a:xfrm>
          <a:prstGeom prst="ellipse">
            <a:avLst/>
          </a:prstGeom>
          <a:blipFill dpi="0" rotWithShape="1">
            <a:blip r:embed="rId4"/>
            <a:srcRect/>
            <a:stretch>
              <a:fillRect/>
            </a:stretch>
          </a:blipFill>
          <a:ln w="9525" algn="ctr">
            <a:solidFill>
              <a:schemeClr val="tx1"/>
            </a:solidFill>
            <a:round/>
            <a:headEnd/>
            <a:tailEnd/>
          </a:ln>
        </p:spPr>
        <p:txBody>
          <a:bodyPr wrap="none" anchor="ctr"/>
          <a:lstStyle/>
          <a:p>
            <a:endParaRPr lang="fr-FR"/>
          </a:p>
        </p:txBody>
      </p:sp>
      <p:sp>
        <p:nvSpPr>
          <p:cNvPr id="3080" name="Rectangle 284"/>
          <p:cNvSpPr>
            <a:spLocks noChangeArrowheads="1"/>
          </p:cNvSpPr>
          <p:nvPr/>
        </p:nvSpPr>
        <p:spPr bwMode="auto">
          <a:xfrm>
            <a:off x="2985995" y="8572"/>
            <a:ext cx="26074870" cy="2477601"/>
          </a:xfrm>
          <a:prstGeom prst="rect">
            <a:avLst/>
          </a:prstGeom>
          <a:noFill/>
          <a:ln w="9525" algn="ctr">
            <a:noFill/>
            <a:miter lim="800000"/>
            <a:headEnd/>
            <a:tailEnd/>
          </a:ln>
        </p:spPr>
        <p:txBody>
          <a:bodyPr wrap="square" anchor="ct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indent="457200" algn="ctr" eaLnBrk="0" hangingPunct="0"/>
            <a:r>
              <a:rPr lang="fr-FR" sz="7500" dirty="0" smtClean="0">
                <a:solidFill>
                  <a:schemeClr val="tx1"/>
                </a:solidFill>
                <a:latin typeface="Algerian" pitchFamily="82" charset="0"/>
              </a:rPr>
              <a:t> étude et amélioration (FDM)d’un turbocompresseur</a:t>
            </a:r>
            <a:r>
              <a:rPr lang="fr-FR" sz="8000" dirty="0" smtClean="0">
                <a:solidFill>
                  <a:schemeClr val="tx1"/>
                </a:solidFill>
                <a:latin typeface="Algerian" pitchFamily="82" charset="0"/>
              </a:rPr>
              <a:t> </a:t>
            </a:r>
            <a:endParaRPr lang="fr-FR" sz="8000" spc="50" dirty="0">
              <a:ln w="11430"/>
              <a:solidFill>
                <a:schemeClr val="tx1"/>
              </a:solidFill>
              <a:effectLst>
                <a:outerShdw blurRad="76200" dist="50800" dir="5400000" algn="tl" rotWithShape="0">
                  <a:srgbClr val="000000">
                    <a:alpha val="65000"/>
                  </a:srgbClr>
                </a:outerShdw>
              </a:effectLst>
              <a:latin typeface="Algerian" pitchFamily="82" charset="0"/>
              <a:ea typeface="Verdana" pitchFamily="34" charset="0"/>
              <a:cs typeface="Verdana" pitchFamily="34" charset="0"/>
            </a:endParaRPr>
          </a:p>
        </p:txBody>
      </p:sp>
      <p:sp>
        <p:nvSpPr>
          <p:cNvPr id="3081" name="Rectangle 278"/>
          <p:cNvSpPr>
            <a:spLocks noChangeArrowheads="1"/>
          </p:cNvSpPr>
          <p:nvPr/>
        </p:nvSpPr>
        <p:spPr bwMode="auto">
          <a:xfrm>
            <a:off x="0" y="0"/>
            <a:ext cx="32404050" cy="0"/>
          </a:xfrm>
          <a:prstGeom prst="rect">
            <a:avLst/>
          </a:prstGeom>
          <a:noFill/>
          <a:ln w="9525" algn="ctr">
            <a:noFill/>
            <a:miter lim="800000"/>
            <a:headEnd/>
            <a:tailEnd/>
          </a:ln>
        </p:spPr>
        <p:txBody>
          <a:bodyPr wrap="none" anchor="ctr">
            <a:spAutoFit/>
          </a:bodyPr>
          <a:lstStyle/>
          <a:p>
            <a:endParaRPr lang="fr-FR"/>
          </a:p>
        </p:txBody>
      </p:sp>
      <p:sp>
        <p:nvSpPr>
          <p:cNvPr id="3082" name="Rectangle 280"/>
          <p:cNvSpPr>
            <a:spLocks noChangeArrowheads="1"/>
          </p:cNvSpPr>
          <p:nvPr/>
        </p:nvSpPr>
        <p:spPr bwMode="auto">
          <a:xfrm>
            <a:off x="0" y="0"/>
            <a:ext cx="32404050" cy="0"/>
          </a:xfrm>
          <a:prstGeom prst="rect">
            <a:avLst/>
          </a:prstGeom>
          <a:noFill/>
          <a:ln w="9525" algn="ctr">
            <a:noFill/>
            <a:miter lim="800000"/>
            <a:headEnd/>
            <a:tailEnd/>
          </a:ln>
        </p:spPr>
        <p:txBody>
          <a:bodyPr wrap="none" anchor="ctr">
            <a:spAutoFit/>
          </a:bodyPr>
          <a:lstStyle/>
          <a:p>
            <a:endParaRPr lang="fr-FR"/>
          </a:p>
        </p:txBody>
      </p:sp>
      <p:sp>
        <p:nvSpPr>
          <p:cNvPr id="3083" name="Rectangle 282"/>
          <p:cNvSpPr>
            <a:spLocks noChangeArrowheads="1"/>
          </p:cNvSpPr>
          <p:nvPr/>
        </p:nvSpPr>
        <p:spPr bwMode="auto">
          <a:xfrm>
            <a:off x="0" y="0"/>
            <a:ext cx="32404050" cy="0"/>
          </a:xfrm>
          <a:prstGeom prst="rect">
            <a:avLst/>
          </a:prstGeom>
          <a:noFill/>
          <a:ln w="9525" algn="ctr">
            <a:noFill/>
            <a:miter lim="800000"/>
            <a:headEnd/>
            <a:tailEnd/>
          </a:ln>
        </p:spPr>
        <p:txBody>
          <a:bodyPr wrap="none" anchor="ctr">
            <a:spAutoFit/>
          </a:bodyPr>
          <a:lstStyle/>
          <a:p>
            <a:endParaRPr lang="fr-FR"/>
          </a:p>
        </p:txBody>
      </p:sp>
      <p:sp>
        <p:nvSpPr>
          <p:cNvPr id="3087" name="Ellipse 19"/>
          <p:cNvSpPr>
            <a:spLocks noChangeArrowheads="1"/>
          </p:cNvSpPr>
          <p:nvPr/>
        </p:nvSpPr>
        <p:spPr bwMode="auto">
          <a:xfrm>
            <a:off x="29060865" y="1871537"/>
            <a:ext cx="1800225" cy="1800225"/>
          </a:xfrm>
          <a:prstGeom prst="ellipse">
            <a:avLst/>
          </a:prstGeom>
          <a:blipFill dpi="0" rotWithShape="1">
            <a:blip r:embed="rId4"/>
            <a:srcRect/>
            <a:stretch>
              <a:fillRect/>
            </a:stretch>
          </a:blipFill>
          <a:ln w="9525" algn="ctr">
            <a:solidFill>
              <a:schemeClr val="tx1"/>
            </a:solidFill>
            <a:round/>
            <a:headEnd/>
            <a:tailEnd/>
          </a:ln>
        </p:spPr>
        <p:txBody>
          <a:bodyPr wrap="none" anchor="ctr"/>
          <a:lstStyle/>
          <a:p>
            <a:endParaRPr lang="fr-FR"/>
          </a:p>
        </p:txBody>
      </p:sp>
      <p:sp>
        <p:nvSpPr>
          <p:cNvPr id="3096" name="Rectangle 34"/>
          <p:cNvSpPr>
            <a:spLocks noChangeArrowheads="1"/>
          </p:cNvSpPr>
          <p:nvPr/>
        </p:nvSpPr>
        <p:spPr bwMode="auto">
          <a:xfrm>
            <a:off x="0" y="0"/>
            <a:ext cx="32404050" cy="0"/>
          </a:xfrm>
          <a:prstGeom prst="rect">
            <a:avLst/>
          </a:prstGeom>
          <a:noFill/>
          <a:ln w="9525" algn="ctr">
            <a:noFill/>
            <a:miter lim="800000"/>
            <a:headEnd/>
            <a:tailEnd/>
          </a:ln>
        </p:spPr>
        <p:txBody>
          <a:bodyPr wrap="none" anchor="ctr">
            <a:spAutoFit/>
          </a:bodyPr>
          <a:lstStyle/>
          <a:p>
            <a:endParaRPr lang="fr-FR"/>
          </a:p>
        </p:txBody>
      </p:sp>
      <p:sp>
        <p:nvSpPr>
          <p:cNvPr id="37" name="ZoneTexte 36"/>
          <p:cNvSpPr txBox="1"/>
          <p:nvPr/>
        </p:nvSpPr>
        <p:spPr>
          <a:xfrm>
            <a:off x="207797" y="15969638"/>
            <a:ext cx="10233402" cy="7571303"/>
          </a:xfrm>
          <a:prstGeom prst="rect">
            <a:avLst/>
          </a:prstGeom>
          <a:noFill/>
        </p:spPr>
        <p:txBody>
          <a:bodyPr wrap="square" rtlCol="0">
            <a:spAutoFit/>
          </a:bodyPr>
          <a:lstStyle/>
          <a:p>
            <a:pPr algn="just"/>
            <a:endParaRPr lang="fr-FR" sz="3600" dirty="0" smtClean="0">
              <a:solidFill>
                <a:schemeClr val="tx1"/>
              </a:solidFill>
              <a:latin typeface="Times New Roman" panose="02020603050405020304" pitchFamily="18" charset="0"/>
              <a:cs typeface="Times New Roman" panose="02020603050405020304" pitchFamily="18" charset="0"/>
            </a:endParaRPr>
          </a:p>
          <a:p>
            <a:pPr algn="just"/>
            <a:r>
              <a:rPr lang="fr-FR" sz="3600" dirty="0" smtClean="0">
                <a:solidFill>
                  <a:schemeClr val="tx1"/>
                </a:solidFill>
                <a:latin typeface="Times New Roman" panose="02020603050405020304" pitchFamily="18" charset="0"/>
                <a:cs typeface="Times New Roman" panose="02020603050405020304" pitchFamily="18" charset="0"/>
              </a:rPr>
              <a:t>Définition </a:t>
            </a:r>
            <a:r>
              <a:rPr lang="fr-FR" sz="3600" dirty="0">
                <a:solidFill>
                  <a:schemeClr val="tx1"/>
                </a:solidFill>
                <a:latin typeface="Times New Roman" panose="02020603050405020304" pitchFamily="18" charset="0"/>
                <a:cs typeface="Times New Roman" panose="02020603050405020304" pitchFamily="18" charset="0"/>
              </a:rPr>
              <a:t>des turbomachines :</a:t>
            </a:r>
            <a:endParaRPr lang="en-US" sz="3600" dirty="0">
              <a:solidFill>
                <a:schemeClr val="tx1"/>
              </a:solidFill>
              <a:latin typeface="Times New Roman" panose="02020603050405020304" pitchFamily="18" charset="0"/>
              <a:cs typeface="Times New Roman" panose="02020603050405020304" pitchFamily="18" charset="0"/>
            </a:endParaRPr>
          </a:p>
          <a:p>
            <a:pPr algn="just"/>
            <a:r>
              <a:rPr lang="fr-FR" sz="3600" b="0" dirty="0">
                <a:solidFill>
                  <a:schemeClr val="tx1"/>
                </a:solidFill>
                <a:latin typeface="Times New Roman" panose="02020603050405020304" pitchFamily="18" charset="0"/>
                <a:cs typeface="Times New Roman" panose="02020603050405020304" pitchFamily="18" charset="0"/>
              </a:rPr>
              <a:t>On appelle turbomachine un ensemble mécanique de révolution comportant une ou plusieurs roues (rotors) mobiles munies d’aubes (aubages, ailettes) qui ménagent entre elles des canaux à travers lesquels le fluide s’écoule. [2</a:t>
            </a:r>
            <a:r>
              <a:rPr lang="fr-FR" sz="3600" b="0" dirty="0" smtClean="0">
                <a:solidFill>
                  <a:schemeClr val="tx1"/>
                </a:solidFill>
                <a:latin typeface="Times New Roman" panose="02020603050405020304" pitchFamily="18" charset="0"/>
                <a:cs typeface="Times New Roman" panose="02020603050405020304" pitchFamily="18" charset="0"/>
              </a:rPr>
              <a:t>]</a:t>
            </a:r>
            <a:endParaRPr lang="en-US" sz="3600" b="0" dirty="0">
              <a:solidFill>
                <a:schemeClr val="tx1"/>
              </a:solidFill>
              <a:latin typeface="Times New Roman" panose="02020603050405020304" pitchFamily="18" charset="0"/>
              <a:cs typeface="Times New Roman" panose="02020603050405020304" pitchFamily="18" charset="0"/>
            </a:endParaRPr>
          </a:p>
          <a:p>
            <a:pPr algn="just"/>
            <a:r>
              <a:rPr lang="fr-FR" sz="3600" dirty="0">
                <a:solidFill>
                  <a:schemeClr val="tx1"/>
                </a:solidFill>
                <a:latin typeface="Times New Roman" panose="02020603050405020304" pitchFamily="18" charset="0"/>
                <a:cs typeface="Times New Roman" panose="02020603050405020304" pitchFamily="18" charset="0"/>
              </a:rPr>
              <a:t>Classification des turbomachines :</a:t>
            </a:r>
          </a:p>
          <a:p>
            <a:pPr algn="just"/>
            <a:r>
              <a:rPr lang="fr-FR" sz="3600" b="0" dirty="0">
                <a:solidFill>
                  <a:schemeClr val="tx1"/>
                </a:solidFill>
                <a:latin typeface="Times New Roman" panose="02020603050405020304" pitchFamily="18" charset="0"/>
                <a:cs typeface="Times New Roman" panose="02020603050405020304" pitchFamily="18" charset="0"/>
              </a:rPr>
              <a:t>Il existe plusieurs façon de classification de turbomachines, donc on à prendre juste les deux types les plus connu : </a:t>
            </a:r>
            <a:endParaRPr lang="fr-FR" sz="3600" b="0" dirty="0" smtClean="0">
              <a:solidFill>
                <a:schemeClr val="tx1"/>
              </a:solidFill>
              <a:latin typeface="Times New Roman" panose="02020603050405020304" pitchFamily="18" charset="0"/>
              <a:cs typeface="Times New Roman" panose="02020603050405020304" pitchFamily="18" charset="0"/>
            </a:endParaRPr>
          </a:p>
          <a:p>
            <a:pPr algn="just"/>
            <a:endParaRPr lang="en-US" sz="3600" b="0" dirty="0">
              <a:solidFill>
                <a:schemeClr val="tx1"/>
              </a:solidFill>
              <a:latin typeface="Times New Roman" panose="02020603050405020304" pitchFamily="18" charset="0"/>
              <a:cs typeface="Times New Roman" panose="02020603050405020304" pitchFamily="18" charset="0"/>
            </a:endParaRPr>
          </a:p>
          <a:p>
            <a:pPr lvl="0" algn="just">
              <a:lnSpc>
                <a:spcPct val="150000"/>
              </a:lnSpc>
              <a:buFont typeface="Wingdings" pitchFamily="2" charset="2"/>
              <a:buChar char="ü"/>
            </a:pPr>
            <a:endParaRPr lang="fr-FR" sz="3600" b="0" dirty="0">
              <a:solidFill>
                <a:schemeClr val="tx1"/>
              </a:solidFill>
              <a:latin typeface="Times New Roman" panose="02020603050405020304" pitchFamily="18" charset="0"/>
              <a:cs typeface="Times New Roman" panose="02020603050405020304" pitchFamily="18" charset="0"/>
            </a:endParaRPr>
          </a:p>
        </p:txBody>
      </p:sp>
      <p:sp>
        <p:nvSpPr>
          <p:cNvPr id="87" name="Rectangle 86"/>
          <p:cNvSpPr/>
          <p:nvPr/>
        </p:nvSpPr>
        <p:spPr>
          <a:xfrm>
            <a:off x="21324224" y="8699568"/>
            <a:ext cx="10723768" cy="2862322"/>
          </a:xfrm>
          <a:prstGeom prst="rect">
            <a:avLst/>
          </a:prstGeom>
        </p:spPr>
        <p:txBody>
          <a:bodyPr wrap="square">
            <a:spAutoFit/>
          </a:bodyPr>
          <a:lstStyle/>
          <a:p>
            <a:pPr algn="just"/>
            <a:r>
              <a:rPr lang="fr-FR" sz="3600" dirty="0">
                <a:solidFill>
                  <a:schemeClr val="tx1"/>
                </a:solidFill>
                <a:latin typeface="Times New Roman" pitchFamily="18" charset="0"/>
                <a:cs typeface="Times New Roman" pitchFamily="18" charset="0"/>
              </a:rPr>
              <a:t>Compresseur centrifuge:</a:t>
            </a:r>
          </a:p>
          <a:p>
            <a:pPr algn="just"/>
            <a:r>
              <a:rPr lang="fr-FR" sz="3600" b="0" dirty="0">
                <a:solidFill>
                  <a:schemeClr val="tx1"/>
                </a:solidFill>
                <a:latin typeface="Times New Roman" pitchFamily="18" charset="0"/>
                <a:cs typeface="Times New Roman" pitchFamily="18" charset="0"/>
              </a:rPr>
              <a:t>Dans un compresseur centrifuge, le parcours de l’air s’effectue radialement à partir des roues, et l’air passe à travers des diffuseurs d’un étage à l’autre avant d’être refoulé.</a:t>
            </a:r>
          </a:p>
        </p:txBody>
      </p:sp>
      <p:sp>
        <p:nvSpPr>
          <p:cNvPr id="89" name="Rectangle 88"/>
          <p:cNvSpPr/>
          <p:nvPr/>
        </p:nvSpPr>
        <p:spPr>
          <a:xfrm>
            <a:off x="21521491" y="20403683"/>
            <a:ext cx="10572824" cy="584775"/>
          </a:xfrm>
          <a:prstGeom prst="rect">
            <a:avLst/>
          </a:prstGeom>
        </p:spPr>
        <p:txBody>
          <a:bodyPr wrap="square">
            <a:spAutoFit/>
          </a:bodyPr>
          <a:lstStyle/>
          <a:p>
            <a:pPr marL="0" lvl="3" algn="ctr">
              <a:tabLst>
                <a:tab pos="171450" algn="l"/>
              </a:tabLst>
            </a:pPr>
            <a:r>
              <a:rPr lang="fr-FR" dirty="0">
                <a:solidFill>
                  <a:schemeClr val="tx1"/>
                </a:solidFill>
                <a:latin typeface="Times New Roman" pitchFamily="18" charset="0"/>
                <a:ea typeface="Calibri" pitchFamily="34" charset="0"/>
                <a:cs typeface="Times New Roman" pitchFamily="18" charset="0"/>
              </a:rPr>
              <a:t>   Figure </a:t>
            </a:r>
            <a:r>
              <a:rPr lang="fr-FR" dirty="0" smtClean="0">
                <a:solidFill>
                  <a:schemeClr val="tx1"/>
                </a:solidFill>
                <a:latin typeface="Times New Roman" pitchFamily="18" charset="0"/>
                <a:ea typeface="Calibri" pitchFamily="34" charset="0"/>
                <a:cs typeface="Times New Roman" pitchFamily="18" charset="0"/>
              </a:rPr>
              <a:t>1-4Les constituants d’un compresseur centrifuge</a:t>
            </a:r>
            <a:endParaRPr lang="fr-FR" dirty="0">
              <a:solidFill>
                <a:schemeClr val="tx1"/>
              </a:solidFill>
              <a:latin typeface="Times New Roman" pitchFamily="18" charset="0"/>
              <a:ea typeface="Calibri" pitchFamily="34" charset="0"/>
              <a:cs typeface="Times New Roman" pitchFamily="18" charset="0"/>
            </a:endParaRPr>
          </a:p>
        </p:txBody>
      </p:sp>
      <p:sp>
        <p:nvSpPr>
          <p:cNvPr id="90" name="Rectangle 1"/>
          <p:cNvSpPr>
            <a:spLocks noChangeArrowheads="1"/>
          </p:cNvSpPr>
          <p:nvPr/>
        </p:nvSpPr>
        <p:spPr bwMode="auto">
          <a:xfrm>
            <a:off x="22035857" y="28858933"/>
            <a:ext cx="9740266" cy="73866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lnSpc>
                <a:spcPct val="150000"/>
              </a:lnSpc>
            </a:pPr>
            <a:r>
              <a:rPr kumimoji="0" lang="fr-FR" sz="1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fr-FR" dirty="0">
                <a:solidFill>
                  <a:schemeClr val="tx1"/>
                </a:solidFill>
                <a:latin typeface="Times New Roman" pitchFamily="18" charset="0"/>
                <a:ea typeface="Calibri" pitchFamily="34" charset="0"/>
                <a:cs typeface="Times New Roman" pitchFamily="18" charset="0"/>
              </a:rPr>
              <a:t>Conclusion </a:t>
            </a:r>
          </a:p>
          <a:p>
            <a:pPr lvl="0" algn="just">
              <a:lnSpc>
                <a:spcPct val="150000"/>
              </a:lnSpc>
            </a:pPr>
            <a:r>
              <a:rPr lang="fr-FR" sz="3600" b="0" dirty="0">
                <a:solidFill>
                  <a:schemeClr val="tx1"/>
                </a:solidFill>
                <a:latin typeface="Times New Roman" pitchFamily="18" charset="0"/>
                <a:ea typeface="Calibri" pitchFamily="34" charset="0"/>
                <a:cs typeface="Times New Roman" pitchFamily="18" charset="0"/>
              </a:rPr>
              <a:t>Généralement, la différence  évidente  entre  les  </a:t>
            </a:r>
            <a:r>
              <a:rPr lang="fr-FR" sz="3600" b="0">
                <a:solidFill>
                  <a:schemeClr val="tx1"/>
                </a:solidFill>
                <a:latin typeface="Times New Roman" pitchFamily="18" charset="0"/>
                <a:ea typeface="Calibri" pitchFamily="34" charset="0"/>
                <a:cs typeface="Times New Roman" pitchFamily="18" charset="0"/>
              </a:rPr>
              <a:t>deux </a:t>
            </a:r>
            <a:r>
              <a:rPr lang="fr-FR" sz="3600" b="0" smtClean="0">
                <a:solidFill>
                  <a:schemeClr val="tx1"/>
                </a:solidFill>
                <a:latin typeface="Times New Roman" pitchFamily="18" charset="0"/>
                <a:ea typeface="Calibri" pitchFamily="34" charset="0"/>
                <a:cs typeface="Times New Roman" pitchFamily="18" charset="0"/>
              </a:rPr>
              <a:t>types  </a:t>
            </a:r>
            <a:r>
              <a:rPr lang="fr-FR" sz="3600" b="0" dirty="0">
                <a:solidFill>
                  <a:schemeClr val="tx1"/>
                </a:solidFill>
                <a:latin typeface="Times New Roman" pitchFamily="18" charset="0"/>
                <a:ea typeface="Calibri" pitchFamily="34" charset="0"/>
                <a:cs typeface="Times New Roman" pitchFamily="18" charset="0"/>
              </a:rPr>
              <a:t>de  turbocompresseurs par la circulation de fluide,  dans  un compresseur  axial prend  une  direction  axiale. cependant  dans  le  cas  des  compresseurs  centrifuges,  il  le  quitte  dans  une  direction perpendiculaire à 1' axe de rotation. </a:t>
            </a:r>
          </a:p>
          <a:p>
            <a:pPr lvl="0" algn="just">
              <a:lnSpc>
                <a:spcPct val="150000"/>
              </a:lnSpc>
            </a:pPr>
            <a:endParaRPr lang="fr-FR" sz="3600" b="0" dirty="0">
              <a:solidFill>
                <a:schemeClr val="tx1"/>
              </a:solidFill>
              <a:latin typeface="Times New Roman" pitchFamily="18" charset="0"/>
              <a:ea typeface="Calibri" pitchFamily="34" charset="0"/>
              <a:cs typeface="Times New Roman" pitchFamily="18" charset="0"/>
            </a:endParaRPr>
          </a:p>
          <a:p>
            <a:pPr lvl="0" algn="just">
              <a:lnSpc>
                <a:spcPct val="150000"/>
              </a:lnSpc>
            </a:pPr>
            <a:endParaRPr lang="fr-FR" b="0" dirty="0">
              <a:solidFill>
                <a:schemeClr val="tx1"/>
              </a:solidFill>
              <a:latin typeface="Times New Roman" pitchFamily="18" charset="0"/>
              <a:ea typeface="Calibri" pitchFamily="34" charset="0"/>
              <a:cs typeface="Times New Roman" pitchFamily="18" charset="0"/>
            </a:endParaRPr>
          </a:p>
        </p:txBody>
      </p:sp>
      <p:sp>
        <p:nvSpPr>
          <p:cNvPr id="4097" name="AutoShape 1"/>
          <p:cNvSpPr>
            <a:spLocks noChangeShapeType="1"/>
          </p:cNvSpPr>
          <p:nvPr/>
        </p:nvSpPr>
        <p:spPr bwMode="auto">
          <a:xfrm>
            <a:off x="-107950" y="3175"/>
            <a:ext cx="5362575"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cxnSp>
        <p:nvCxnSpPr>
          <p:cNvPr id="38" name="Connecteur droit 37"/>
          <p:cNvCxnSpPr/>
          <p:nvPr/>
        </p:nvCxnSpPr>
        <p:spPr bwMode="auto">
          <a:xfrm>
            <a:off x="5306465" y="35572227"/>
            <a:ext cx="21599525" cy="1588"/>
          </a:xfrm>
          <a:prstGeom prst="line">
            <a:avLst/>
          </a:prstGeom>
          <a:noFill/>
          <a:ln w="38100" cap="rnd" cmpd="sng" algn="ctr">
            <a:solidFill>
              <a:schemeClr val="tx1"/>
            </a:solidFill>
            <a:prstDash val="solid"/>
            <a:round/>
            <a:headEnd type="none" w="med" len="med"/>
            <a:tailEnd type="none" w="med" len="med"/>
          </a:ln>
          <a:effectLst>
            <a:outerShdw blurRad="50800" dist="38100" dir="5400000" algn="t" rotWithShape="0">
              <a:prstClr val="black">
                <a:alpha val="40000"/>
              </a:prstClr>
            </a:outerShdw>
          </a:effectLst>
        </p:spPr>
      </p:cxnSp>
      <p:sp>
        <p:nvSpPr>
          <p:cNvPr id="5" name="Rectangle 4"/>
          <p:cNvSpPr/>
          <p:nvPr/>
        </p:nvSpPr>
        <p:spPr>
          <a:xfrm>
            <a:off x="207796" y="8699568"/>
            <a:ext cx="10198989" cy="6186309"/>
          </a:xfrm>
          <a:prstGeom prst="rect">
            <a:avLst/>
          </a:prstGeom>
        </p:spPr>
        <p:txBody>
          <a:bodyPr wrap="square">
            <a:spAutoFit/>
          </a:bodyPr>
          <a:lstStyle/>
          <a:p>
            <a:pPr algn="just"/>
            <a:r>
              <a:rPr lang="fr-FR" sz="3600" dirty="0">
                <a:solidFill>
                  <a:schemeClr val="tx1"/>
                </a:solidFill>
                <a:latin typeface="Times New Roman" panose="02020603050405020304" pitchFamily="18" charset="0"/>
                <a:cs typeface="Times New Roman" panose="02020603050405020304" pitchFamily="18" charset="0"/>
              </a:rPr>
              <a:t>Introduction </a:t>
            </a:r>
            <a:r>
              <a:rPr lang="fr-FR" sz="3600" dirty="0" smtClean="0">
                <a:solidFill>
                  <a:schemeClr val="tx1"/>
                </a:solidFill>
                <a:latin typeface="Times New Roman" panose="02020603050405020304" pitchFamily="18" charset="0"/>
                <a:cs typeface="Times New Roman" panose="02020603050405020304" pitchFamily="18" charset="0"/>
              </a:rPr>
              <a:t>:</a:t>
            </a:r>
            <a:endParaRPr lang="fr-FR" sz="3600" dirty="0">
              <a:solidFill>
                <a:schemeClr val="tx1"/>
              </a:solidFill>
              <a:latin typeface="Times New Roman" panose="02020603050405020304" pitchFamily="18" charset="0"/>
              <a:cs typeface="Times New Roman" panose="02020603050405020304" pitchFamily="18" charset="0"/>
            </a:endParaRPr>
          </a:p>
          <a:p>
            <a:pPr algn="just"/>
            <a:r>
              <a:rPr lang="fr-FR" sz="3600" b="0" dirty="0" smtClean="0">
                <a:solidFill>
                  <a:schemeClr val="tx1"/>
                </a:solidFill>
                <a:latin typeface="Times New Roman" panose="02020603050405020304" pitchFamily="18" charset="0"/>
                <a:cs typeface="Times New Roman" panose="02020603050405020304" pitchFamily="18" charset="0"/>
              </a:rPr>
              <a:t>Les turbomachines forment une famille importent d'appareils qui utilisent une fluide pour effectuer une transformation d'énergie. De manière générale, une turbomachine définie comme un dispositif qui permet de donner ou retirer de l'énergie à un fluide par l'action dynamique d'un élément rotatif appelé le rotor. Le préfixe turbo provient du latin </a:t>
            </a:r>
            <a:r>
              <a:rPr lang="fr-FR" sz="3600" b="0" dirty="0" err="1" smtClean="0">
                <a:solidFill>
                  <a:schemeClr val="tx1"/>
                </a:solidFill>
                <a:latin typeface="Times New Roman" panose="02020603050405020304" pitchFamily="18" charset="0"/>
                <a:cs typeface="Times New Roman" panose="02020603050405020304" pitchFamily="18" charset="0"/>
              </a:rPr>
              <a:t>turbinis</a:t>
            </a:r>
            <a:r>
              <a:rPr lang="fr-FR" sz="3600" b="0" dirty="0" smtClean="0">
                <a:solidFill>
                  <a:schemeClr val="tx1"/>
                </a:solidFill>
                <a:latin typeface="Times New Roman" panose="02020603050405020304" pitchFamily="18" charset="0"/>
                <a:cs typeface="Times New Roman" panose="02020603050405020304" pitchFamily="18" charset="0"/>
              </a:rPr>
              <a:t> qui signifie qui tourne ou alors en rotation. Il a été introduit </a:t>
            </a:r>
            <a:r>
              <a:rPr lang="fr-FR" sz="3600" b="0" dirty="0">
                <a:solidFill>
                  <a:schemeClr val="tx1"/>
                </a:solidFill>
                <a:latin typeface="Times New Roman" panose="02020603050405020304" pitchFamily="18" charset="0"/>
                <a:cs typeface="Times New Roman" panose="02020603050405020304" pitchFamily="18" charset="0"/>
              </a:rPr>
              <a:t>en France en1822 par l'ingénieur de mines Claude </a:t>
            </a:r>
            <a:r>
              <a:rPr lang="fr-FR" sz="3600" b="0" dirty="0" err="1">
                <a:solidFill>
                  <a:schemeClr val="tx1"/>
                </a:solidFill>
                <a:latin typeface="Times New Roman" panose="02020603050405020304" pitchFamily="18" charset="0"/>
                <a:cs typeface="Times New Roman" panose="02020603050405020304" pitchFamily="18" charset="0"/>
              </a:rPr>
              <a:t>Burdin</a:t>
            </a:r>
            <a:r>
              <a:rPr lang="fr-FR" sz="3600" b="0" dirty="0">
                <a:solidFill>
                  <a:schemeClr val="tx1"/>
                </a:solidFill>
                <a:latin typeface="Times New Roman" panose="02020603050405020304" pitchFamily="18" charset="0"/>
                <a:cs typeface="Times New Roman" panose="02020603050405020304" pitchFamily="18" charset="0"/>
              </a:rPr>
              <a:t> (1790-1873).</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797" y="22100856"/>
            <a:ext cx="10377257" cy="7984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815618" y="30154195"/>
            <a:ext cx="9713648" cy="584775"/>
          </a:xfrm>
          <a:prstGeom prst="rect">
            <a:avLst/>
          </a:prstGeom>
        </p:spPr>
        <p:txBody>
          <a:bodyPr wrap="square">
            <a:spAutoFit/>
          </a:bodyPr>
          <a:lstStyle/>
          <a:p>
            <a:pPr algn="ctr"/>
            <a:r>
              <a:rPr lang="fr-FR" dirty="0">
                <a:solidFill>
                  <a:schemeClr val="tx1"/>
                </a:solidFill>
                <a:latin typeface="Times New Roman" panose="02020603050405020304" pitchFamily="18" charset="0"/>
                <a:cs typeface="Times New Roman" panose="02020603050405020304" pitchFamily="18" charset="0"/>
              </a:rPr>
              <a:t>Figure 1-1: Classification des turbomachines</a:t>
            </a:r>
            <a:endParaRPr lang="ar-DZ" dirty="0">
              <a:solidFill>
                <a:schemeClr val="tx1"/>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07796" y="31035723"/>
            <a:ext cx="10483493" cy="5078313"/>
          </a:xfrm>
          <a:prstGeom prst="rect">
            <a:avLst/>
          </a:prstGeom>
        </p:spPr>
        <p:txBody>
          <a:bodyPr wrap="square">
            <a:spAutoFit/>
          </a:bodyPr>
          <a:lstStyle/>
          <a:p>
            <a:pPr algn="just"/>
            <a:r>
              <a:rPr lang="fr-FR" sz="3600" dirty="0">
                <a:solidFill>
                  <a:schemeClr val="tx1"/>
                </a:solidFill>
                <a:latin typeface="Times New Roman" panose="02020603050405020304" pitchFamily="18" charset="0"/>
                <a:cs typeface="Times New Roman" panose="02020603050405020304" pitchFamily="18" charset="0"/>
              </a:rPr>
              <a:t>Définition :</a:t>
            </a:r>
          </a:p>
          <a:p>
            <a:pPr algn="just"/>
            <a:r>
              <a:rPr lang="fr-FR" sz="3600" b="0" dirty="0">
                <a:solidFill>
                  <a:schemeClr val="tx1"/>
                </a:solidFill>
                <a:latin typeface="Times New Roman" panose="02020603050405020304" pitchFamily="18" charset="0"/>
                <a:cs typeface="Times New Roman" panose="02020603050405020304" pitchFamily="18" charset="0"/>
              </a:rPr>
              <a:t>Les </a:t>
            </a:r>
            <a:r>
              <a:rPr lang="fr-FR" sz="3600" b="0" dirty="0" smtClean="0">
                <a:solidFill>
                  <a:schemeClr val="tx1"/>
                </a:solidFill>
                <a:latin typeface="Times New Roman" panose="02020603050405020304" pitchFamily="18" charset="0"/>
                <a:cs typeface="Times New Roman" panose="02020603050405020304" pitchFamily="18" charset="0"/>
              </a:rPr>
              <a:t>turbocompresseurs </a:t>
            </a:r>
            <a:r>
              <a:rPr lang="fr-FR" sz="3600" b="0" dirty="0">
                <a:solidFill>
                  <a:schemeClr val="tx1"/>
                </a:solidFill>
                <a:latin typeface="Times New Roman" panose="02020603050405020304" pitchFamily="18" charset="0"/>
                <a:cs typeface="Times New Roman" panose="02020603050405020304" pitchFamily="18" charset="0"/>
              </a:rPr>
              <a:t>sont  des instruments  important dans l'industrie grâce à son rôle qui permit de  donne une telle efficacité de fonctionnement dans le but d'amélioration de travail et de rendement. Ils sont utilisés  pour certaines applications spécialisées comme la compression de l’air d’admission d’une turbine</a:t>
            </a:r>
            <a:r>
              <a:rPr lang="fr-FR" sz="3600" b="0" dirty="0" smtClean="0">
                <a:solidFill>
                  <a:schemeClr val="tx1"/>
                </a:solidFill>
                <a:latin typeface="Times New Roman" panose="02020603050405020304" pitchFamily="18" charset="0"/>
                <a:cs typeface="Times New Roman" panose="02020603050405020304" pitchFamily="18" charset="0"/>
              </a:rPr>
              <a:t>.</a:t>
            </a:r>
            <a:endParaRPr lang="fr-FR" sz="3600" dirty="0">
              <a:solidFill>
                <a:schemeClr val="tx1"/>
              </a:solidFill>
              <a:latin typeface="Times New Roman" panose="02020603050405020304" pitchFamily="18" charset="0"/>
              <a:cs typeface="Times New Roman" panose="02020603050405020304" pitchFamily="18" charset="0"/>
            </a:endParaRPr>
          </a:p>
          <a:p>
            <a:pPr algn="just"/>
            <a:endParaRPr lang="fr-FR" sz="3600" b="0" dirty="0">
              <a:solidFill>
                <a:schemeClr val="tx1"/>
              </a:solidFill>
              <a:latin typeface="Times New Roman" panose="02020603050405020304" pitchFamily="18" charset="0"/>
              <a:cs typeface="Times New Roman" panose="02020603050405020304" pitchFamily="18" charset="0"/>
            </a:endParaRPr>
          </a:p>
          <a:p>
            <a:pPr algn="just"/>
            <a:endParaRPr lang="fr-FR" sz="3600" b="0" dirty="0" smtClean="0">
              <a:solidFill>
                <a:schemeClr val="tx1"/>
              </a:solidFill>
              <a:latin typeface="Times New Roman" panose="02020603050405020304" pitchFamily="18" charset="0"/>
              <a:cs typeface="Times New Roman" panose="02020603050405020304" pitchFamily="18" charset="0"/>
            </a:endParaRP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8978" y="19082395"/>
            <a:ext cx="9825196" cy="652245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3207392" y="25804048"/>
            <a:ext cx="5508367" cy="584775"/>
          </a:xfrm>
          <a:prstGeom prst="rect">
            <a:avLst/>
          </a:prstGeom>
        </p:spPr>
        <p:txBody>
          <a:bodyPr wrap="none">
            <a:spAutoFit/>
          </a:bodyPr>
          <a:lstStyle/>
          <a:p>
            <a:pPr algn="ctr"/>
            <a:r>
              <a:rPr lang="fr-FR" dirty="0">
                <a:solidFill>
                  <a:schemeClr val="tx1"/>
                </a:solidFill>
                <a:latin typeface="Times New Roman" pitchFamily="18" charset="0"/>
                <a:cs typeface="Times New Roman" pitchFamily="18" charset="0"/>
              </a:rPr>
              <a:t>Figure 1-2: Compresseur axial</a:t>
            </a:r>
          </a:p>
        </p:txBody>
      </p:sp>
      <p:sp>
        <p:nvSpPr>
          <p:cNvPr id="4" name="Rectangle 3"/>
          <p:cNvSpPr/>
          <p:nvPr/>
        </p:nvSpPr>
        <p:spPr>
          <a:xfrm>
            <a:off x="18392210" y="26388823"/>
            <a:ext cx="1305742" cy="584775"/>
          </a:xfrm>
          <a:prstGeom prst="rect">
            <a:avLst/>
          </a:prstGeom>
        </p:spPr>
        <p:txBody>
          <a:bodyPr wrap="none">
            <a:spAutoFit/>
          </a:bodyPr>
          <a:lstStyle/>
          <a:p>
            <a:r>
              <a:rPr lang="fr-FR" dirty="0">
                <a:solidFill>
                  <a:schemeClr val="tx1"/>
                </a:solidFill>
                <a:latin typeface="Times New Roman" pitchFamily="18" charset="0"/>
                <a:cs typeface="Times New Roman" pitchFamily="18" charset="0"/>
              </a:rPr>
              <a:t>Rotor </a:t>
            </a:r>
          </a:p>
        </p:txBody>
      </p:sp>
      <p:sp>
        <p:nvSpPr>
          <p:cNvPr id="7" name="Rectangle 6"/>
          <p:cNvSpPr/>
          <p:nvPr/>
        </p:nvSpPr>
        <p:spPr>
          <a:xfrm>
            <a:off x="16980652" y="26369711"/>
            <a:ext cx="1570234" cy="584775"/>
          </a:xfrm>
          <a:prstGeom prst="rect">
            <a:avLst/>
          </a:prstGeom>
        </p:spPr>
        <p:txBody>
          <a:bodyPr wrap="square">
            <a:spAutoFit/>
          </a:bodyPr>
          <a:lstStyle/>
          <a:p>
            <a:r>
              <a:rPr lang="fr-FR" dirty="0">
                <a:solidFill>
                  <a:schemeClr val="tx1"/>
                </a:solidFill>
                <a:latin typeface="Times New Roman" pitchFamily="18" charset="0"/>
                <a:cs typeface="Times New Roman" pitchFamily="18" charset="0"/>
              </a:rPr>
              <a:t>Stator</a:t>
            </a:r>
          </a:p>
        </p:txBody>
      </p:sp>
      <p:pic>
        <p:nvPicPr>
          <p:cNvPr id="1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47121" y="27586113"/>
            <a:ext cx="9752618" cy="640871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Connecteur droit avec flèche 12"/>
          <p:cNvCxnSpPr/>
          <p:nvPr/>
        </p:nvCxnSpPr>
        <p:spPr bwMode="auto">
          <a:xfrm>
            <a:off x="17765769" y="26973598"/>
            <a:ext cx="0" cy="5037626"/>
          </a:xfrm>
          <a:prstGeom prst="straightConnector1">
            <a:avLst/>
          </a:prstGeom>
          <a:noFill/>
          <a:ln w="9525" cap="flat" cmpd="sng" algn="ctr">
            <a:solidFill>
              <a:schemeClr val="tx1"/>
            </a:solidFill>
            <a:prstDash val="solid"/>
            <a:round/>
            <a:headEnd type="none" w="med" len="med"/>
            <a:tailEnd type="arrow"/>
          </a:ln>
          <a:effectLst/>
        </p:spPr>
      </p:cxnSp>
      <p:cxnSp>
        <p:nvCxnSpPr>
          <p:cNvPr id="22" name="Connecteur droit avec flèche 21"/>
          <p:cNvCxnSpPr/>
          <p:nvPr/>
        </p:nvCxnSpPr>
        <p:spPr bwMode="auto">
          <a:xfrm>
            <a:off x="19082345" y="26973598"/>
            <a:ext cx="0" cy="2518813"/>
          </a:xfrm>
          <a:prstGeom prst="straightConnector1">
            <a:avLst/>
          </a:prstGeom>
          <a:noFill/>
          <a:ln w="9525" cap="flat" cmpd="sng" algn="ctr">
            <a:solidFill>
              <a:schemeClr val="tx1"/>
            </a:solidFill>
            <a:prstDash val="solid"/>
            <a:round/>
            <a:headEnd type="none" w="med" len="med"/>
            <a:tailEnd type="arrow"/>
          </a:ln>
          <a:effectLst/>
        </p:spPr>
      </p:cxnSp>
      <p:pic>
        <p:nvPicPr>
          <p:cNvPr id="29"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491372" y="11593563"/>
            <a:ext cx="10556620" cy="870007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itre 29"/>
          <p:cNvSpPr>
            <a:spLocks noGrp="1"/>
          </p:cNvSpPr>
          <p:nvPr>
            <p:ph type="title"/>
          </p:nvPr>
        </p:nvSpPr>
        <p:spPr>
          <a:xfrm>
            <a:off x="10892892" y="34420099"/>
            <a:ext cx="10043136" cy="748315"/>
          </a:xfrm>
        </p:spPr>
        <p:txBody>
          <a:bodyPr/>
          <a:lstStyle/>
          <a:p>
            <a:pPr algn="ctr"/>
            <a:r>
              <a:rPr lang="fr-FR" sz="3600" dirty="0">
                <a:solidFill>
                  <a:schemeClr val="tx1"/>
                </a:solidFill>
                <a:effectLst/>
                <a:latin typeface="Times New Roman" pitchFamily="18" charset="0"/>
                <a:cs typeface="Times New Roman" pitchFamily="18" charset="0"/>
              </a:rPr>
              <a:t>Figure </a:t>
            </a:r>
            <a:r>
              <a:rPr lang="fr-FR" sz="3600" dirty="0" smtClean="0">
                <a:solidFill>
                  <a:schemeClr val="tx1"/>
                </a:solidFill>
                <a:effectLst/>
                <a:latin typeface="Times New Roman" pitchFamily="18" charset="0"/>
                <a:cs typeface="Times New Roman" pitchFamily="18" charset="0"/>
              </a:rPr>
              <a:t>1-3: </a:t>
            </a:r>
            <a:r>
              <a:rPr lang="fr-FR" sz="3600" dirty="0">
                <a:solidFill>
                  <a:schemeClr val="tx1"/>
                </a:solidFill>
                <a:effectLst/>
                <a:latin typeface="Times New Roman" pitchFamily="18" charset="0"/>
                <a:cs typeface="Times New Roman" pitchFamily="18" charset="0"/>
              </a:rPr>
              <a:t>Les constituants d’un compresseur </a:t>
            </a:r>
            <a:r>
              <a:rPr lang="fr-FR" sz="3600" dirty="0" smtClean="0">
                <a:solidFill>
                  <a:schemeClr val="tx1"/>
                </a:solidFill>
                <a:effectLst/>
                <a:latin typeface="Times New Roman" pitchFamily="18" charset="0"/>
                <a:cs typeface="Times New Roman" pitchFamily="18" charset="0"/>
              </a:rPr>
              <a:t>axial</a:t>
            </a:r>
            <a:endParaRPr lang="fr-FR" sz="3600" dirty="0">
              <a:solidFill>
                <a:schemeClr val="tx1"/>
              </a:solidFill>
              <a:effectLst/>
              <a:latin typeface="Times New Roman" pitchFamily="18" charset="0"/>
              <a:cs typeface="Times New Roman" pitchFamily="18" charset="0"/>
            </a:endParaRPr>
          </a:p>
        </p:txBody>
      </p:sp>
      <p:pic>
        <p:nvPicPr>
          <p:cNvPr id="4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001403" y="21725060"/>
            <a:ext cx="9740266" cy="524853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p:nvPr/>
        </p:nvSpPr>
        <p:spPr>
          <a:xfrm>
            <a:off x="22394713" y="27244876"/>
            <a:ext cx="9346956" cy="584775"/>
          </a:xfrm>
          <a:prstGeom prst="rect">
            <a:avLst/>
          </a:prstGeom>
        </p:spPr>
        <p:txBody>
          <a:bodyPr wrap="square">
            <a:spAutoFit/>
          </a:bodyPr>
          <a:lstStyle/>
          <a:p>
            <a:pPr algn="ctr"/>
            <a:r>
              <a:rPr lang="fr-FR" dirty="0">
                <a:solidFill>
                  <a:schemeClr val="tx1"/>
                </a:solidFill>
                <a:latin typeface="Times New Roman" pitchFamily="18" charset="0"/>
                <a:cs typeface="Times New Roman" pitchFamily="18" charset="0"/>
              </a:rPr>
              <a:t>Figure </a:t>
            </a:r>
            <a:r>
              <a:rPr lang="fr-FR" dirty="0" smtClean="0">
                <a:solidFill>
                  <a:schemeClr val="tx1"/>
                </a:solidFill>
                <a:latin typeface="Times New Roman" pitchFamily="18" charset="0"/>
                <a:cs typeface="Times New Roman" pitchFamily="18" charset="0"/>
              </a:rPr>
              <a:t>1-5: </a:t>
            </a:r>
            <a:r>
              <a:rPr lang="fr-FR" dirty="0">
                <a:solidFill>
                  <a:schemeClr val="tx1"/>
                </a:solidFill>
                <a:latin typeface="Times New Roman" pitchFamily="18" charset="0"/>
                <a:cs typeface="Times New Roman" pitchFamily="18" charset="0"/>
              </a:rPr>
              <a:t>Les </a:t>
            </a:r>
            <a:r>
              <a:rPr lang="fr-FR" dirty="0" smtClean="0">
                <a:solidFill>
                  <a:schemeClr val="tx1"/>
                </a:solidFill>
                <a:latin typeface="Times New Roman" pitchFamily="18" charset="0"/>
                <a:cs typeface="Times New Roman" pitchFamily="18" charset="0"/>
              </a:rPr>
              <a:t>roues centrifuges</a:t>
            </a:r>
            <a:endParaRPr lang="fr-FR" dirty="0"/>
          </a:p>
        </p:txBody>
      </p:sp>
      <p:sp>
        <p:nvSpPr>
          <p:cNvPr id="47" name="Rectangle 46"/>
          <p:cNvSpPr/>
          <p:nvPr/>
        </p:nvSpPr>
        <p:spPr>
          <a:xfrm>
            <a:off x="11074543" y="13184260"/>
            <a:ext cx="9825196" cy="5570756"/>
          </a:xfrm>
          <a:prstGeom prst="rect">
            <a:avLst/>
          </a:prstGeom>
        </p:spPr>
        <p:txBody>
          <a:bodyPr wrap="square">
            <a:spAutoFit/>
          </a:bodyPr>
          <a:lstStyle/>
          <a:p>
            <a:pPr lvl="0"/>
            <a:r>
              <a:rPr lang="fr-FR" dirty="0">
                <a:solidFill>
                  <a:srgbClr val="000000"/>
                </a:solidFill>
                <a:latin typeface="Times New Roman" pitchFamily="18" charset="0"/>
                <a:cs typeface="Times New Roman" pitchFamily="18" charset="0"/>
              </a:rPr>
              <a:t>Compresseurs axiaux:</a:t>
            </a:r>
          </a:p>
          <a:p>
            <a:pPr lvl="0"/>
            <a:r>
              <a:rPr lang="fr-FR" sz="3600" b="0" dirty="0">
                <a:solidFill>
                  <a:srgbClr val="000000"/>
                </a:solidFill>
                <a:latin typeface="Times New Roman" pitchFamily="18" charset="0"/>
                <a:cs typeface="Times New Roman" pitchFamily="18" charset="0"/>
              </a:rPr>
              <a:t>Le parcours de l’air dans un compresseur axial est parallèle à l’arbre et s’effectue par  le   biais de couronnes d’aubes mobiles et fixes. La hausse de pression dans un étage ou à travers les aubes rotatives est restreinte parce qu’il est difficile de refroidir l’air à l’intérieur du carter. Pour refouler l’air aux mêmes conditions que celles d’un compresseur centrifuge, la vitesse d’un compresseur axial doit être de 25% supérieure.</a:t>
            </a:r>
          </a:p>
        </p:txBody>
      </p:sp>
      <p:sp>
        <p:nvSpPr>
          <p:cNvPr id="48" name="Rectangle 47"/>
          <p:cNvSpPr/>
          <p:nvPr/>
        </p:nvSpPr>
        <p:spPr>
          <a:xfrm>
            <a:off x="6912993" y="35739242"/>
            <a:ext cx="16202025" cy="3539430"/>
          </a:xfrm>
          <a:prstGeom prst="rect">
            <a:avLst/>
          </a:prstGeom>
        </p:spPr>
        <p:txBody>
          <a:bodyPr>
            <a:spAutoFit/>
          </a:bodyPr>
          <a:lstStyle/>
          <a:p>
            <a:pPr algn="just"/>
            <a:r>
              <a:rPr lang="fr-FR" dirty="0" smtClean="0">
                <a:solidFill>
                  <a:schemeClr val="tx1"/>
                </a:solidFill>
                <a:latin typeface="Times New Roman" pitchFamily="18" charset="0"/>
                <a:cs typeface="Times New Roman" pitchFamily="18" charset="0"/>
              </a:rPr>
              <a:t>BIBLIOGRAPHIQUES</a:t>
            </a:r>
            <a:endParaRPr lang="fr-FR" dirty="0">
              <a:solidFill>
                <a:schemeClr val="tx1"/>
              </a:solidFill>
              <a:latin typeface="Times New Roman" pitchFamily="18" charset="0"/>
              <a:cs typeface="Times New Roman" pitchFamily="18" charset="0"/>
            </a:endParaRPr>
          </a:p>
          <a:p>
            <a:pPr algn="just"/>
            <a:r>
              <a:rPr lang="fr-FR" dirty="0">
                <a:solidFill>
                  <a:schemeClr val="tx1"/>
                </a:solidFill>
                <a:latin typeface="Times New Roman" pitchFamily="18" charset="0"/>
                <a:cs typeface="Times New Roman" pitchFamily="18" charset="0"/>
              </a:rPr>
              <a:t>1. Théorie Des Turbomachines (M.REGGUE Et J-</a:t>
            </a:r>
            <a:r>
              <a:rPr lang="fr-FR" dirty="0" err="1">
                <a:solidFill>
                  <a:schemeClr val="tx1"/>
                </a:solidFill>
                <a:latin typeface="Times New Roman" pitchFamily="18" charset="0"/>
                <a:cs typeface="Times New Roman" pitchFamily="18" charset="0"/>
              </a:rPr>
              <a:t>Y.Trépanier</a:t>
            </a:r>
            <a:r>
              <a:rPr lang="fr-FR" dirty="0">
                <a:solidFill>
                  <a:schemeClr val="tx1"/>
                </a:solidFill>
                <a:latin typeface="Times New Roman" pitchFamily="18" charset="0"/>
                <a:cs typeface="Times New Roman" pitchFamily="18" charset="0"/>
              </a:rPr>
              <a:t>.) </a:t>
            </a:r>
          </a:p>
          <a:p>
            <a:pPr algn="just"/>
            <a:r>
              <a:rPr lang="fr-FR" dirty="0">
                <a:solidFill>
                  <a:schemeClr val="tx1"/>
                </a:solidFill>
                <a:latin typeface="Times New Roman" pitchFamily="18" charset="0"/>
                <a:cs typeface="Times New Roman" pitchFamily="18" charset="0"/>
              </a:rPr>
              <a:t>2. coure-notion de Turbomachine- 16 avril 2004 -</a:t>
            </a:r>
          </a:p>
          <a:p>
            <a:pPr algn="just"/>
            <a:r>
              <a:rPr lang="fr-FR" dirty="0">
                <a:solidFill>
                  <a:schemeClr val="tx1"/>
                </a:solidFill>
                <a:latin typeface="Times New Roman" pitchFamily="18" charset="0"/>
                <a:cs typeface="Times New Roman" pitchFamily="18" charset="0"/>
              </a:rPr>
              <a:t>3 .</a:t>
            </a:r>
            <a:r>
              <a:rPr lang="fr-FR" dirty="0" err="1">
                <a:solidFill>
                  <a:schemeClr val="tx1"/>
                </a:solidFill>
                <a:latin typeface="Times New Roman" pitchFamily="18" charset="0"/>
                <a:cs typeface="Times New Roman" pitchFamily="18" charset="0"/>
              </a:rPr>
              <a:t>Extraitde</a:t>
            </a:r>
            <a:r>
              <a:rPr lang="fr-FR" dirty="0">
                <a:solidFill>
                  <a:schemeClr val="tx1"/>
                </a:solidFill>
                <a:latin typeface="Times New Roman" pitchFamily="18" charset="0"/>
                <a:cs typeface="Times New Roman" pitchFamily="18" charset="0"/>
              </a:rPr>
              <a:t> "Systèmes Energétiques, tome1", Presses de l'Ecole des Mines de Paris</a:t>
            </a:r>
          </a:p>
          <a:p>
            <a:pPr algn="just"/>
            <a:r>
              <a:rPr lang="fr-FR" dirty="0">
                <a:solidFill>
                  <a:schemeClr val="tx1"/>
                </a:solidFill>
                <a:latin typeface="Times New Roman" pitchFamily="18" charset="0"/>
                <a:cs typeface="Times New Roman" pitchFamily="18" charset="0"/>
              </a:rPr>
              <a:t>4. Ministère de l’énergie, des mines, et de ressources Canada, série de la gestion de l’énergie 14 Compresseurs et turbines</a:t>
            </a:r>
          </a:p>
          <a:p>
            <a:pPr algn="just"/>
            <a:r>
              <a:rPr lang="fr-FR" dirty="0">
                <a:solidFill>
                  <a:schemeClr val="tx1"/>
                </a:solidFill>
                <a:latin typeface="Times New Roman" pitchFamily="18" charset="0"/>
                <a:cs typeface="Times New Roman" pitchFamily="18" charset="0"/>
              </a:rPr>
              <a:t>5. Manuel de formation Cours exp-pr-eq130.Révision 0.3</a:t>
            </a:r>
          </a:p>
        </p:txBody>
      </p:sp>
      <p:sp>
        <p:nvSpPr>
          <p:cNvPr id="3" name="Rectangle 2"/>
          <p:cNvSpPr/>
          <p:nvPr/>
        </p:nvSpPr>
        <p:spPr>
          <a:xfrm>
            <a:off x="11155621" y="8699568"/>
            <a:ext cx="9901212" cy="4524315"/>
          </a:xfrm>
          <a:prstGeom prst="rect">
            <a:avLst/>
          </a:prstGeom>
        </p:spPr>
        <p:txBody>
          <a:bodyPr wrap="square">
            <a:spAutoFit/>
          </a:bodyPr>
          <a:lstStyle/>
          <a:p>
            <a:r>
              <a:rPr lang="fr-FR" sz="3600" dirty="0">
                <a:solidFill>
                  <a:schemeClr val="tx1"/>
                </a:solidFill>
                <a:latin typeface="Times New Roman" pitchFamily="18" charset="0"/>
                <a:cs typeface="Times New Roman" pitchFamily="18" charset="0"/>
              </a:rPr>
              <a:t>Classification des compresseurs :</a:t>
            </a:r>
          </a:p>
          <a:p>
            <a:r>
              <a:rPr lang="fr-FR" sz="3600" b="0" dirty="0">
                <a:solidFill>
                  <a:schemeClr val="tx1"/>
                </a:solidFill>
                <a:latin typeface="Times New Roman" pitchFamily="18" charset="0"/>
                <a:cs typeface="Times New Roman" pitchFamily="18" charset="0"/>
              </a:rPr>
              <a:t>Il existe deux principaux modes de circulation du fluide par rapport au rotor d'une turbomachine : la circulation axiale, presque toujours réalisée dans les turbocompresseurs d'avion, et la circulation radiale, très utilisée pour les turbocompresseurs centrifuges terrestres, notamment pour la réfrigération ou pour la suralimentation des moteurs automobiles.[3]</a:t>
            </a:r>
          </a:p>
        </p:txBody>
      </p:sp>
      <p:sp>
        <p:nvSpPr>
          <p:cNvPr id="19" name="Rectangle 18"/>
          <p:cNvSpPr/>
          <p:nvPr/>
        </p:nvSpPr>
        <p:spPr>
          <a:xfrm>
            <a:off x="207796" y="5452525"/>
            <a:ext cx="31886519" cy="2785378"/>
          </a:xfrm>
          <a:prstGeom prst="rect">
            <a:avLst/>
          </a:prstGeom>
        </p:spPr>
        <p:txBody>
          <a:bodyPr wrap="square">
            <a:spAutoFit/>
          </a:bodyPr>
          <a:lstStyle/>
          <a:p>
            <a:pPr algn="just"/>
            <a:r>
              <a:rPr lang="fr-FR" sz="3500" dirty="0">
                <a:solidFill>
                  <a:schemeClr val="tx1"/>
                </a:solidFill>
                <a:latin typeface="Times New Roman" pitchFamily="18" charset="0"/>
                <a:cs typeface="Times New Roman" pitchFamily="18" charset="0"/>
              </a:rPr>
              <a:t>Résumé :</a:t>
            </a:r>
          </a:p>
          <a:p>
            <a:pPr algn="just"/>
            <a:r>
              <a:rPr lang="fr-FR" sz="3500" b="0" dirty="0">
                <a:solidFill>
                  <a:schemeClr val="tx1"/>
                </a:solidFill>
                <a:latin typeface="Times New Roman" pitchFamily="18" charset="0"/>
                <a:cs typeface="Times New Roman" pitchFamily="18" charset="0"/>
              </a:rPr>
              <a:t>Dans le domaine industriel, le monde a une grande exigence de la machine soit pour le transport, la production électrique ou la transformation de matières premières et puisque le monde est dans une concurrence intense dans le domaine économique, surtouts le profite il mettre dans la considération le temps et le dommage résultant dans les </a:t>
            </a:r>
            <a:r>
              <a:rPr lang="fr-FR" sz="3500" b="0" dirty="0" smtClean="0">
                <a:solidFill>
                  <a:schemeClr val="tx1"/>
                </a:solidFill>
                <a:latin typeface="Times New Roman" pitchFamily="18" charset="0"/>
                <a:cs typeface="Times New Roman" pitchFamily="18" charset="0"/>
              </a:rPr>
              <a:t>entreprises. </a:t>
            </a:r>
            <a:endParaRPr lang="fr-FR" sz="3500" b="0" dirty="0">
              <a:solidFill>
                <a:schemeClr val="tx1"/>
              </a:solidFill>
              <a:latin typeface="Times New Roman" pitchFamily="18" charset="0"/>
              <a:cs typeface="Times New Roman" pitchFamily="18" charset="0"/>
            </a:endParaRPr>
          </a:p>
          <a:p>
            <a:pPr algn="just"/>
            <a:r>
              <a:rPr lang="fr-FR" sz="3500" b="0" dirty="0">
                <a:solidFill>
                  <a:schemeClr val="tx1"/>
                </a:solidFill>
                <a:latin typeface="Times New Roman" pitchFamily="18" charset="0"/>
                <a:cs typeface="Times New Roman" pitchFamily="18" charset="0"/>
              </a:rPr>
              <a:t>Notre étude propos que les turbocompresseurs sont des types intégré dans les turbomachines, ces derniers ont une grande importance dans les usines, on conséquence, ils ont besoin d’une surveillance continue de fiabilité, disponibilité et de maintenabilité  pour la assurance de bonne performance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Vibration">
  <a:themeElements>
    <a:clrScheme name="Vibration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fontScheme name="Vibratio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3200" b="1" i="0" u="none" strike="noStrike" cap="none" normalizeH="0" baseline="0" smtClean="0">
            <a:ln>
              <a:noFill/>
            </a:ln>
            <a:solidFill>
              <a:schemeClr val="bg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3200" b="1" i="0" u="none" strike="noStrike" cap="none" normalizeH="0" baseline="0" smtClean="0">
            <a:ln>
              <a:noFill/>
            </a:ln>
            <a:solidFill>
              <a:schemeClr val="bg1"/>
            </a:solidFill>
            <a:effectLst/>
            <a:latin typeface="Tahoma" pitchFamily="34" charset="0"/>
          </a:defRPr>
        </a:defPPr>
      </a:lstStyle>
    </a:lnDef>
  </a:objectDefaults>
  <a:extraClrSchemeLst>
    <a:extraClrScheme>
      <a:clrScheme name="Vibration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Vibration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Vibration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Vibration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Vibration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Vibration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Vibration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Vibration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Vibration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Shimmer</Template>
  <TotalTime>2203</TotalTime>
  <Words>587</Words>
  <Application>Microsoft Office PowerPoint</Application>
  <PresentationFormat>Personnalisé</PresentationFormat>
  <Paragraphs>40</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Vibration</vt:lpstr>
      <vt:lpstr>Figure 1-3: Les constituants d’un compresseur axial</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VPRS</dc:creator>
  <cp:lastModifiedBy>DJABOREBBI</cp:lastModifiedBy>
  <cp:revision>301</cp:revision>
  <dcterms:created xsi:type="dcterms:W3CDTF">2009-12-09T13:45:22Z</dcterms:created>
  <dcterms:modified xsi:type="dcterms:W3CDTF">2015-02-23T17:52:11Z</dcterms:modified>
</cp:coreProperties>
</file>